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391"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9E27AAD-D16B-4D9B-A54A-4A756AD0DF9B}" v="1" dt="2026-05-08T09:20:03.93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4" d="100"/>
          <a:sy n="74" d="100"/>
        </p:scale>
        <p:origin x="82" y="11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yley Batson" userId="25acbe39-2de9-4aaa-9fb6-0e3162eef7ec" providerId="ADAL" clId="{4C40AEFC-6C74-4DA5-975D-ADD445677BBC}"/>
    <pc:docChg chg="custSel modSld">
      <pc:chgData name="Hayley Batson" userId="25acbe39-2de9-4aaa-9fb6-0e3162eef7ec" providerId="ADAL" clId="{4C40AEFC-6C74-4DA5-975D-ADD445677BBC}" dt="2026-05-08T09:19:35.085" v="0" actId="478"/>
      <pc:docMkLst>
        <pc:docMk/>
      </pc:docMkLst>
      <pc:sldChg chg="delSp mod">
        <pc:chgData name="Hayley Batson" userId="25acbe39-2de9-4aaa-9fb6-0e3162eef7ec" providerId="ADAL" clId="{4C40AEFC-6C74-4DA5-975D-ADD445677BBC}" dt="2026-05-08T09:19:35.085" v="0" actId="478"/>
        <pc:sldMkLst>
          <pc:docMk/>
          <pc:sldMk cId="1449302718" sldId="391"/>
        </pc:sldMkLst>
        <pc:picChg chg="del">
          <ac:chgData name="Hayley Batson" userId="25acbe39-2de9-4aaa-9fb6-0e3162eef7ec" providerId="ADAL" clId="{4C40AEFC-6C74-4DA5-975D-ADD445677BBC}" dt="2026-05-08T09:19:35.085" v="0" actId="478"/>
          <ac:picMkLst>
            <pc:docMk/>
            <pc:sldMk cId="1449302718" sldId="391"/>
            <ac:picMk id="3" creationId="{A843CA7E-E296-574D-F594-1D03C209EB3F}"/>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C43E6AC-C634-41DB-AA21-1CF575DA0385}" type="datetimeFigureOut">
              <a:rPr lang="en-GB" smtClean="0"/>
              <a:t>08/05/2026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54D4E0-2189-42DD-9FDE-985736F1E446}" type="slidenum">
              <a:rPr lang="en-GB" smtClean="0"/>
              <a:t>‹#›</a:t>
            </a:fld>
            <a:endParaRPr lang="en-GB"/>
          </a:p>
        </p:txBody>
      </p:sp>
    </p:spTree>
    <p:extLst>
      <p:ext uri="{BB962C8B-B14F-4D97-AF65-F5344CB8AC3E}">
        <p14:creationId xmlns:p14="http://schemas.microsoft.com/office/powerpoint/2010/main" val="6074389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CC3B0A-E6BD-53A3-7AD6-DA1231B1CD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B7D669-AE98-991D-BB74-3A37E3811DA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6AC189D-9AFB-43CD-6F15-BA7D0DCCB20F}"/>
              </a:ext>
            </a:extLst>
          </p:cNvPr>
          <p:cNvSpPr>
            <a:spLocks noGrp="1"/>
          </p:cNvSpPr>
          <p:nvPr>
            <p:ph type="body" idx="1"/>
          </p:nvPr>
        </p:nvSpPr>
        <p:spPr/>
        <p:txBody>
          <a:bodyPr/>
          <a:lstStyle/>
          <a:p>
            <a:r>
              <a:rPr lang="en-GB"/>
              <a:t>We have revised the offer to meet what the charity needs to secure through our work with Commercial partners in the PE space but also strived to improve the opportunities available and provide additional value across the Conference where possible.</a:t>
            </a:r>
          </a:p>
          <a:p>
            <a:endParaRPr lang="en-GB"/>
          </a:p>
          <a:p>
            <a:r>
              <a:rPr lang="en-GB"/>
              <a:t>Based on our research of other events and opportunities, whilst there is no exact ‘like for like’, we are happy that our offer largely falls in line with other comparable events, for what we are providing and on what scale.</a:t>
            </a:r>
            <a:endParaRPr lang="en-GB">
              <a:ea typeface="Calibri"/>
              <a:cs typeface="Calibri"/>
            </a:endParaRPr>
          </a:p>
          <a:p>
            <a:endParaRPr lang="en-GB"/>
          </a:p>
          <a:p>
            <a:r>
              <a:rPr lang="en-GB"/>
              <a:t>Whilst we recognise that partners have fed back the cost is a challenge, we do not want to de-value the benefit of being affiliated with a charity of our size and scale within the PE &amp; School sport arena. </a:t>
            </a:r>
            <a:endParaRPr lang="en-GB">
              <a:ea typeface="Calibri"/>
              <a:cs typeface="Calibri"/>
            </a:endParaRPr>
          </a:p>
          <a:p>
            <a:endParaRPr lang="en-GB"/>
          </a:p>
          <a:p>
            <a:r>
              <a:rPr lang="en-GB"/>
              <a:t>We are confident that the price of sponsorship is reflective of the benefits on offer, which coupled with all of the ‘free’ benefits that are being provided as an invited Changemaker Business, make the overall package very good value. For example we estimate the commercial value of the £5k package to be around £7.5k, and the £8k package.</a:t>
            </a:r>
            <a:endParaRPr lang="en-GB">
              <a:ea typeface="Calibri"/>
              <a:cs typeface="Calibri"/>
            </a:endParaRPr>
          </a:p>
          <a:p>
            <a:endParaRPr lang="en-GB">
              <a:ea typeface="Calibri"/>
              <a:cs typeface="Calibri"/>
            </a:endParaRPr>
          </a:p>
          <a:p>
            <a:r>
              <a:rPr lang="en-GB">
                <a:ea typeface="Calibri"/>
                <a:cs typeface="Calibri"/>
              </a:rPr>
              <a:t>Please note that not all Sponsors will be invited to be Changemaker Businesses.</a:t>
            </a:r>
          </a:p>
          <a:p>
            <a:endParaRPr lang="en-GB"/>
          </a:p>
          <a:p>
            <a:endParaRPr lang="en-GB">
              <a:ea typeface="Calibri"/>
              <a:cs typeface="Calibri"/>
            </a:endParaRPr>
          </a:p>
          <a:p>
            <a:endParaRPr lang="en-GB">
              <a:ea typeface="Calibri"/>
              <a:cs typeface="Calibri"/>
            </a:endParaRPr>
          </a:p>
        </p:txBody>
      </p:sp>
      <p:sp>
        <p:nvSpPr>
          <p:cNvPr id="4" name="Slide Number Placeholder 3">
            <a:extLst>
              <a:ext uri="{FF2B5EF4-FFF2-40B4-BE49-F238E27FC236}">
                <a16:creationId xmlns:a16="http://schemas.microsoft.com/office/drawing/2014/main" id="{95DE66FA-091B-919D-ACFD-BEA6001E7AE4}"/>
              </a:ext>
            </a:extLst>
          </p:cNvPr>
          <p:cNvSpPr>
            <a:spLocks noGrp="1"/>
          </p:cNvSpPr>
          <p:nvPr>
            <p:ph type="sldNum" sz="quarter" idx="5"/>
          </p:nvPr>
        </p:nvSpPr>
        <p:spPr/>
        <p:txBody>
          <a:bodyPr/>
          <a:lstStyle/>
          <a:p>
            <a:fld id="{4501A0F1-6387-944A-8EDE-D156E59E7AFE}" type="slidenum">
              <a:rPr lang="en-US" smtClean="0"/>
              <a:t>1</a:t>
            </a:fld>
            <a:endParaRPr lang="en-US"/>
          </a:p>
        </p:txBody>
      </p:sp>
    </p:spTree>
    <p:extLst>
      <p:ext uri="{BB962C8B-B14F-4D97-AF65-F5344CB8AC3E}">
        <p14:creationId xmlns:p14="http://schemas.microsoft.com/office/powerpoint/2010/main" val="37317652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0E8072-95CA-7D9A-28F7-295420A88E34}"/>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297F8CE5-6857-86B6-21FE-DF3A5930A66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0EDF04F8-8A26-2C1A-0227-95B9C5A1328D}"/>
              </a:ext>
            </a:extLst>
          </p:cNvPr>
          <p:cNvSpPr>
            <a:spLocks noGrp="1"/>
          </p:cNvSpPr>
          <p:nvPr>
            <p:ph type="dt" sz="half" idx="10"/>
          </p:nvPr>
        </p:nvSpPr>
        <p:spPr/>
        <p:txBody>
          <a:bodyPr/>
          <a:lstStyle/>
          <a:p>
            <a:fld id="{A434DFFA-2389-484B-87E0-67D81F170857}" type="datetimeFigureOut">
              <a:rPr lang="en-GB" smtClean="0"/>
              <a:t>08/05/2026</a:t>
            </a:fld>
            <a:endParaRPr lang="en-GB"/>
          </a:p>
        </p:txBody>
      </p:sp>
      <p:sp>
        <p:nvSpPr>
          <p:cNvPr id="5" name="Footer Placeholder 4">
            <a:extLst>
              <a:ext uri="{FF2B5EF4-FFF2-40B4-BE49-F238E27FC236}">
                <a16:creationId xmlns:a16="http://schemas.microsoft.com/office/drawing/2014/main" id="{99E3EF44-A1EC-1FD8-662F-F5F70F45528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95FFFE4-633A-759F-50EC-4915FB098129}"/>
              </a:ext>
            </a:extLst>
          </p:cNvPr>
          <p:cNvSpPr>
            <a:spLocks noGrp="1"/>
          </p:cNvSpPr>
          <p:nvPr>
            <p:ph type="sldNum" sz="quarter" idx="12"/>
          </p:nvPr>
        </p:nvSpPr>
        <p:spPr/>
        <p:txBody>
          <a:bodyPr/>
          <a:lstStyle/>
          <a:p>
            <a:fld id="{B6425462-243A-4F11-9FE7-803C48375FA5}" type="slidenum">
              <a:rPr lang="en-GB" smtClean="0"/>
              <a:t>‹#›</a:t>
            </a:fld>
            <a:endParaRPr lang="en-GB"/>
          </a:p>
        </p:txBody>
      </p:sp>
    </p:spTree>
    <p:extLst>
      <p:ext uri="{BB962C8B-B14F-4D97-AF65-F5344CB8AC3E}">
        <p14:creationId xmlns:p14="http://schemas.microsoft.com/office/powerpoint/2010/main" val="2086918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70936F-152D-6AC1-ABF5-93AE76C0ACDC}"/>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58A754CE-F739-67AD-0A0E-02692A5C0849}"/>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E661EA94-0206-6270-2B2E-0857CF17EA4D}"/>
              </a:ext>
            </a:extLst>
          </p:cNvPr>
          <p:cNvSpPr>
            <a:spLocks noGrp="1"/>
          </p:cNvSpPr>
          <p:nvPr>
            <p:ph type="dt" sz="half" idx="10"/>
          </p:nvPr>
        </p:nvSpPr>
        <p:spPr/>
        <p:txBody>
          <a:bodyPr/>
          <a:lstStyle/>
          <a:p>
            <a:fld id="{A434DFFA-2389-484B-87E0-67D81F170857}" type="datetimeFigureOut">
              <a:rPr lang="en-GB" smtClean="0"/>
              <a:t>08/05/2026</a:t>
            </a:fld>
            <a:endParaRPr lang="en-GB"/>
          </a:p>
        </p:txBody>
      </p:sp>
      <p:sp>
        <p:nvSpPr>
          <p:cNvPr id="5" name="Footer Placeholder 4">
            <a:extLst>
              <a:ext uri="{FF2B5EF4-FFF2-40B4-BE49-F238E27FC236}">
                <a16:creationId xmlns:a16="http://schemas.microsoft.com/office/drawing/2014/main" id="{36525A12-5A39-4062-E297-96BEDA13A69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3C8142E-65C2-8DFB-BB65-D029E90281D6}"/>
              </a:ext>
            </a:extLst>
          </p:cNvPr>
          <p:cNvSpPr>
            <a:spLocks noGrp="1"/>
          </p:cNvSpPr>
          <p:nvPr>
            <p:ph type="sldNum" sz="quarter" idx="12"/>
          </p:nvPr>
        </p:nvSpPr>
        <p:spPr/>
        <p:txBody>
          <a:bodyPr/>
          <a:lstStyle/>
          <a:p>
            <a:fld id="{B6425462-243A-4F11-9FE7-803C48375FA5}" type="slidenum">
              <a:rPr lang="en-GB" smtClean="0"/>
              <a:t>‹#›</a:t>
            </a:fld>
            <a:endParaRPr lang="en-GB"/>
          </a:p>
        </p:txBody>
      </p:sp>
    </p:spTree>
    <p:extLst>
      <p:ext uri="{BB962C8B-B14F-4D97-AF65-F5344CB8AC3E}">
        <p14:creationId xmlns:p14="http://schemas.microsoft.com/office/powerpoint/2010/main" val="37095618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82D5F57-EC26-36B4-201B-09C1A588D2AB}"/>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26150B5F-0D14-23F9-A853-9D7B790F0208}"/>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8862E1B3-4095-3ACA-D13D-ADC5E9A25722}"/>
              </a:ext>
            </a:extLst>
          </p:cNvPr>
          <p:cNvSpPr>
            <a:spLocks noGrp="1"/>
          </p:cNvSpPr>
          <p:nvPr>
            <p:ph type="dt" sz="half" idx="10"/>
          </p:nvPr>
        </p:nvSpPr>
        <p:spPr/>
        <p:txBody>
          <a:bodyPr/>
          <a:lstStyle/>
          <a:p>
            <a:fld id="{A434DFFA-2389-484B-87E0-67D81F170857}" type="datetimeFigureOut">
              <a:rPr lang="en-GB" smtClean="0"/>
              <a:t>08/05/2026</a:t>
            </a:fld>
            <a:endParaRPr lang="en-GB"/>
          </a:p>
        </p:txBody>
      </p:sp>
      <p:sp>
        <p:nvSpPr>
          <p:cNvPr id="5" name="Footer Placeholder 4">
            <a:extLst>
              <a:ext uri="{FF2B5EF4-FFF2-40B4-BE49-F238E27FC236}">
                <a16:creationId xmlns:a16="http://schemas.microsoft.com/office/drawing/2014/main" id="{E003865D-1545-F09E-D8C7-12DE9DE891E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66FA8F7-5B6F-6A42-7E18-05A852A2561A}"/>
              </a:ext>
            </a:extLst>
          </p:cNvPr>
          <p:cNvSpPr>
            <a:spLocks noGrp="1"/>
          </p:cNvSpPr>
          <p:nvPr>
            <p:ph type="sldNum" sz="quarter" idx="12"/>
          </p:nvPr>
        </p:nvSpPr>
        <p:spPr/>
        <p:txBody>
          <a:bodyPr/>
          <a:lstStyle/>
          <a:p>
            <a:fld id="{B6425462-243A-4F11-9FE7-803C48375FA5}" type="slidenum">
              <a:rPr lang="en-GB" smtClean="0"/>
              <a:t>‹#›</a:t>
            </a:fld>
            <a:endParaRPr lang="en-GB"/>
          </a:p>
        </p:txBody>
      </p:sp>
    </p:spTree>
    <p:extLst>
      <p:ext uri="{BB962C8B-B14F-4D97-AF65-F5344CB8AC3E}">
        <p14:creationId xmlns:p14="http://schemas.microsoft.com/office/powerpoint/2010/main" val="11114246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E776A5-977D-C6DE-D265-A7B012BF7140}"/>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8A3A9EC5-8046-2BD4-A74E-A32FB152586D}"/>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1AE9BECA-8A50-7A8C-29A6-18E9B7283302}"/>
              </a:ext>
            </a:extLst>
          </p:cNvPr>
          <p:cNvSpPr>
            <a:spLocks noGrp="1"/>
          </p:cNvSpPr>
          <p:nvPr>
            <p:ph type="dt" sz="half" idx="10"/>
          </p:nvPr>
        </p:nvSpPr>
        <p:spPr/>
        <p:txBody>
          <a:bodyPr/>
          <a:lstStyle/>
          <a:p>
            <a:fld id="{A434DFFA-2389-484B-87E0-67D81F170857}" type="datetimeFigureOut">
              <a:rPr lang="en-GB" smtClean="0"/>
              <a:t>08/05/2026</a:t>
            </a:fld>
            <a:endParaRPr lang="en-GB"/>
          </a:p>
        </p:txBody>
      </p:sp>
      <p:sp>
        <p:nvSpPr>
          <p:cNvPr id="5" name="Footer Placeholder 4">
            <a:extLst>
              <a:ext uri="{FF2B5EF4-FFF2-40B4-BE49-F238E27FC236}">
                <a16:creationId xmlns:a16="http://schemas.microsoft.com/office/drawing/2014/main" id="{F73BE128-A100-9EB5-C6B3-7D88EE5D0EA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AA949F2-B340-ED1F-B6E3-09B1A458939B}"/>
              </a:ext>
            </a:extLst>
          </p:cNvPr>
          <p:cNvSpPr>
            <a:spLocks noGrp="1"/>
          </p:cNvSpPr>
          <p:nvPr>
            <p:ph type="sldNum" sz="quarter" idx="12"/>
          </p:nvPr>
        </p:nvSpPr>
        <p:spPr/>
        <p:txBody>
          <a:bodyPr/>
          <a:lstStyle/>
          <a:p>
            <a:fld id="{B6425462-243A-4F11-9FE7-803C48375FA5}" type="slidenum">
              <a:rPr lang="en-GB" smtClean="0"/>
              <a:t>‹#›</a:t>
            </a:fld>
            <a:endParaRPr lang="en-GB"/>
          </a:p>
        </p:txBody>
      </p:sp>
    </p:spTree>
    <p:extLst>
      <p:ext uri="{BB962C8B-B14F-4D97-AF65-F5344CB8AC3E}">
        <p14:creationId xmlns:p14="http://schemas.microsoft.com/office/powerpoint/2010/main" val="23820583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6D2F74-BCBD-F66A-68C9-FE4E27ED873F}"/>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F50EF3F7-3976-046D-60E7-D8D3D438812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6E5D8370-1E97-FCEA-C501-71FF7BBE954B}"/>
              </a:ext>
            </a:extLst>
          </p:cNvPr>
          <p:cNvSpPr>
            <a:spLocks noGrp="1"/>
          </p:cNvSpPr>
          <p:nvPr>
            <p:ph type="dt" sz="half" idx="10"/>
          </p:nvPr>
        </p:nvSpPr>
        <p:spPr/>
        <p:txBody>
          <a:bodyPr/>
          <a:lstStyle/>
          <a:p>
            <a:fld id="{A434DFFA-2389-484B-87E0-67D81F170857}" type="datetimeFigureOut">
              <a:rPr lang="en-GB" smtClean="0"/>
              <a:t>08/05/2026</a:t>
            </a:fld>
            <a:endParaRPr lang="en-GB"/>
          </a:p>
        </p:txBody>
      </p:sp>
      <p:sp>
        <p:nvSpPr>
          <p:cNvPr id="5" name="Footer Placeholder 4">
            <a:extLst>
              <a:ext uri="{FF2B5EF4-FFF2-40B4-BE49-F238E27FC236}">
                <a16:creationId xmlns:a16="http://schemas.microsoft.com/office/drawing/2014/main" id="{2F9B2BEE-F042-866A-0859-E25A32809A3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C287BEE-9808-47FE-0F8F-DFAAF5550394}"/>
              </a:ext>
            </a:extLst>
          </p:cNvPr>
          <p:cNvSpPr>
            <a:spLocks noGrp="1"/>
          </p:cNvSpPr>
          <p:nvPr>
            <p:ph type="sldNum" sz="quarter" idx="12"/>
          </p:nvPr>
        </p:nvSpPr>
        <p:spPr/>
        <p:txBody>
          <a:bodyPr/>
          <a:lstStyle/>
          <a:p>
            <a:fld id="{B6425462-243A-4F11-9FE7-803C48375FA5}" type="slidenum">
              <a:rPr lang="en-GB" smtClean="0"/>
              <a:t>‹#›</a:t>
            </a:fld>
            <a:endParaRPr lang="en-GB"/>
          </a:p>
        </p:txBody>
      </p:sp>
    </p:spTree>
    <p:extLst>
      <p:ext uri="{BB962C8B-B14F-4D97-AF65-F5344CB8AC3E}">
        <p14:creationId xmlns:p14="http://schemas.microsoft.com/office/powerpoint/2010/main" val="23479918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3CB5B9-BE04-3C21-EC4D-222E75F4C44E}"/>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43A569BE-D6C5-FE91-E224-2E6E779CA427}"/>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44EC6F2A-4D30-ED21-4204-433CF9A39FCC}"/>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C355D7B7-D2B2-7085-C895-C153F7C87619}"/>
              </a:ext>
            </a:extLst>
          </p:cNvPr>
          <p:cNvSpPr>
            <a:spLocks noGrp="1"/>
          </p:cNvSpPr>
          <p:nvPr>
            <p:ph type="dt" sz="half" idx="10"/>
          </p:nvPr>
        </p:nvSpPr>
        <p:spPr/>
        <p:txBody>
          <a:bodyPr/>
          <a:lstStyle/>
          <a:p>
            <a:fld id="{A434DFFA-2389-484B-87E0-67D81F170857}" type="datetimeFigureOut">
              <a:rPr lang="en-GB" smtClean="0"/>
              <a:t>08/05/2026</a:t>
            </a:fld>
            <a:endParaRPr lang="en-GB"/>
          </a:p>
        </p:txBody>
      </p:sp>
      <p:sp>
        <p:nvSpPr>
          <p:cNvPr id="6" name="Footer Placeholder 5">
            <a:extLst>
              <a:ext uri="{FF2B5EF4-FFF2-40B4-BE49-F238E27FC236}">
                <a16:creationId xmlns:a16="http://schemas.microsoft.com/office/drawing/2014/main" id="{E528E925-B349-8D72-C168-924E51B41A1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05B1002-F1BD-1C39-A8B1-0B88ECDFED58}"/>
              </a:ext>
            </a:extLst>
          </p:cNvPr>
          <p:cNvSpPr>
            <a:spLocks noGrp="1"/>
          </p:cNvSpPr>
          <p:nvPr>
            <p:ph type="sldNum" sz="quarter" idx="12"/>
          </p:nvPr>
        </p:nvSpPr>
        <p:spPr/>
        <p:txBody>
          <a:bodyPr/>
          <a:lstStyle/>
          <a:p>
            <a:fld id="{B6425462-243A-4F11-9FE7-803C48375FA5}" type="slidenum">
              <a:rPr lang="en-GB" smtClean="0"/>
              <a:t>‹#›</a:t>
            </a:fld>
            <a:endParaRPr lang="en-GB"/>
          </a:p>
        </p:txBody>
      </p:sp>
    </p:spTree>
    <p:extLst>
      <p:ext uri="{BB962C8B-B14F-4D97-AF65-F5344CB8AC3E}">
        <p14:creationId xmlns:p14="http://schemas.microsoft.com/office/powerpoint/2010/main" val="27904774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120CA2-2906-DF82-A805-066E87448D89}"/>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623FB7F3-01D2-B6E4-FDCD-05E5128E630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D2F1581E-87B9-6023-37D4-8ABD20800468}"/>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7AB55E89-9E56-8F32-D4B0-5267E34602C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3176DFBB-C5C5-3BE2-D4EE-7E0E67C226E1}"/>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030DFAC5-BFE1-165A-6E37-981E3111615C}"/>
              </a:ext>
            </a:extLst>
          </p:cNvPr>
          <p:cNvSpPr>
            <a:spLocks noGrp="1"/>
          </p:cNvSpPr>
          <p:nvPr>
            <p:ph type="dt" sz="half" idx="10"/>
          </p:nvPr>
        </p:nvSpPr>
        <p:spPr/>
        <p:txBody>
          <a:bodyPr/>
          <a:lstStyle/>
          <a:p>
            <a:fld id="{A434DFFA-2389-484B-87E0-67D81F170857}" type="datetimeFigureOut">
              <a:rPr lang="en-GB" smtClean="0"/>
              <a:t>08/05/2026</a:t>
            </a:fld>
            <a:endParaRPr lang="en-GB"/>
          </a:p>
        </p:txBody>
      </p:sp>
      <p:sp>
        <p:nvSpPr>
          <p:cNvPr id="8" name="Footer Placeholder 7">
            <a:extLst>
              <a:ext uri="{FF2B5EF4-FFF2-40B4-BE49-F238E27FC236}">
                <a16:creationId xmlns:a16="http://schemas.microsoft.com/office/drawing/2014/main" id="{0AEB05E4-7D74-8E12-16B9-EAC57898796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294330A-32B8-38FB-E961-943D9CC79839}"/>
              </a:ext>
            </a:extLst>
          </p:cNvPr>
          <p:cNvSpPr>
            <a:spLocks noGrp="1"/>
          </p:cNvSpPr>
          <p:nvPr>
            <p:ph type="sldNum" sz="quarter" idx="12"/>
          </p:nvPr>
        </p:nvSpPr>
        <p:spPr/>
        <p:txBody>
          <a:bodyPr/>
          <a:lstStyle/>
          <a:p>
            <a:fld id="{B6425462-243A-4F11-9FE7-803C48375FA5}" type="slidenum">
              <a:rPr lang="en-GB" smtClean="0"/>
              <a:t>‹#›</a:t>
            </a:fld>
            <a:endParaRPr lang="en-GB"/>
          </a:p>
        </p:txBody>
      </p:sp>
    </p:spTree>
    <p:extLst>
      <p:ext uri="{BB962C8B-B14F-4D97-AF65-F5344CB8AC3E}">
        <p14:creationId xmlns:p14="http://schemas.microsoft.com/office/powerpoint/2010/main" val="7217565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CC7E69-2BC3-7D5B-F592-39AF9BBCBC35}"/>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AFACA506-28CB-453C-B1D2-EB6CFAA2BAE2}"/>
              </a:ext>
            </a:extLst>
          </p:cNvPr>
          <p:cNvSpPr>
            <a:spLocks noGrp="1"/>
          </p:cNvSpPr>
          <p:nvPr>
            <p:ph type="dt" sz="half" idx="10"/>
          </p:nvPr>
        </p:nvSpPr>
        <p:spPr/>
        <p:txBody>
          <a:bodyPr/>
          <a:lstStyle/>
          <a:p>
            <a:fld id="{A434DFFA-2389-484B-87E0-67D81F170857}" type="datetimeFigureOut">
              <a:rPr lang="en-GB" smtClean="0"/>
              <a:t>08/05/2026</a:t>
            </a:fld>
            <a:endParaRPr lang="en-GB"/>
          </a:p>
        </p:txBody>
      </p:sp>
      <p:sp>
        <p:nvSpPr>
          <p:cNvPr id="4" name="Footer Placeholder 3">
            <a:extLst>
              <a:ext uri="{FF2B5EF4-FFF2-40B4-BE49-F238E27FC236}">
                <a16:creationId xmlns:a16="http://schemas.microsoft.com/office/drawing/2014/main" id="{C2A09279-71C0-C824-B335-6480D996669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4F08C73-DE1F-54A9-2F49-A4253562EDD0}"/>
              </a:ext>
            </a:extLst>
          </p:cNvPr>
          <p:cNvSpPr>
            <a:spLocks noGrp="1"/>
          </p:cNvSpPr>
          <p:nvPr>
            <p:ph type="sldNum" sz="quarter" idx="12"/>
          </p:nvPr>
        </p:nvSpPr>
        <p:spPr/>
        <p:txBody>
          <a:bodyPr/>
          <a:lstStyle/>
          <a:p>
            <a:fld id="{B6425462-243A-4F11-9FE7-803C48375FA5}" type="slidenum">
              <a:rPr lang="en-GB" smtClean="0"/>
              <a:t>‹#›</a:t>
            </a:fld>
            <a:endParaRPr lang="en-GB"/>
          </a:p>
        </p:txBody>
      </p:sp>
    </p:spTree>
    <p:extLst>
      <p:ext uri="{BB962C8B-B14F-4D97-AF65-F5344CB8AC3E}">
        <p14:creationId xmlns:p14="http://schemas.microsoft.com/office/powerpoint/2010/main" val="2100039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026E278-18E3-2A7E-D5E1-5787733381C8}"/>
              </a:ext>
            </a:extLst>
          </p:cNvPr>
          <p:cNvSpPr>
            <a:spLocks noGrp="1"/>
          </p:cNvSpPr>
          <p:nvPr>
            <p:ph type="dt" sz="half" idx="10"/>
          </p:nvPr>
        </p:nvSpPr>
        <p:spPr/>
        <p:txBody>
          <a:bodyPr/>
          <a:lstStyle/>
          <a:p>
            <a:fld id="{A434DFFA-2389-484B-87E0-67D81F170857}" type="datetimeFigureOut">
              <a:rPr lang="en-GB" smtClean="0"/>
              <a:t>08/05/2026</a:t>
            </a:fld>
            <a:endParaRPr lang="en-GB"/>
          </a:p>
        </p:txBody>
      </p:sp>
      <p:sp>
        <p:nvSpPr>
          <p:cNvPr id="3" name="Footer Placeholder 2">
            <a:extLst>
              <a:ext uri="{FF2B5EF4-FFF2-40B4-BE49-F238E27FC236}">
                <a16:creationId xmlns:a16="http://schemas.microsoft.com/office/drawing/2014/main" id="{735ABC89-CA07-C789-3739-0DF2BAF2666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ABAB04DB-3DA4-1DCC-5B36-DD4CD010FCC4}"/>
              </a:ext>
            </a:extLst>
          </p:cNvPr>
          <p:cNvSpPr>
            <a:spLocks noGrp="1"/>
          </p:cNvSpPr>
          <p:nvPr>
            <p:ph type="sldNum" sz="quarter" idx="12"/>
          </p:nvPr>
        </p:nvSpPr>
        <p:spPr/>
        <p:txBody>
          <a:bodyPr/>
          <a:lstStyle/>
          <a:p>
            <a:fld id="{B6425462-243A-4F11-9FE7-803C48375FA5}" type="slidenum">
              <a:rPr lang="en-GB" smtClean="0"/>
              <a:t>‹#›</a:t>
            </a:fld>
            <a:endParaRPr lang="en-GB"/>
          </a:p>
        </p:txBody>
      </p:sp>
    </p:spTree>
    <p:extLst>
      <p:ext uri="{BB962C8B-B14F-4D97-AF65-F5344CB8AC3E}">
        <p14:creationId xmlns:p14="http://schemas.microsoft.com/office/powerpoint/2010/main" val="20706339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61D65C-D7E5-4121-B137-C72A711AE09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C61608E4-35F2-C85A-81BC-8C89381ED2C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96B18292-88E6-2066-9365-488A652F73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E86C7F1B-4A52-6674-1E52-5AEC7A8E464A}"/>
              </a:ext>
            </a:extLst>
          </p:cNvPr>
          <p:cNvSpPr>
            <a:spLocks noGrp="1"/>
          </p:cNvSpPr>
          <p:nvPr>
            <p:ph type="dt" sz="half" idx="10"/>
          </p:nvPr>
        </p:nvSpPr>
        <p:spPr/>
        <p:txBody>
          <a:bodyPr/>
          <a:lstStyle/>
          <a:p>
            <a:fld id="{A434DFFA-2389-484B-87E0-67D81F170857}" type="datetimeFigureOut">
              <a:rPr lang="en-GB" smtClean="0"/>
              <a:t>08/05/2026</a:t>
            </a:fld>
            <a:endParaRPr lang="en-GB"/>
          </a:p>
        </p:txBody>
      </p:sp>
      <p:sp>
        <p:nvSpPr>
          <p:cNvPr id="6" name="Footer Placeholder 5">
            <a:extLst>
              <a:ext uri="{FF2B5EF4-FFF2-40B4-BE49-F238E27FC236}">
                <a16:creationId xmlns:a16="http://schemas.microsoft.com/office/drawing/2014/main" id="{7039B3A0-DEA8-0501-A840-FD47467724D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0B81BBB-2980-3E92-4C69-227073EE54F6}"/>
              </a:ext>
            </a:extLst>
          </p:cNvPr>
          <p:cNvSpPr>
            <a:spLocks noGrp="1"/>
          </p:cNvSpPr>
          <p:nvPr>
            <p:ph type="sldNum" sz="quarter" idx="12"/>
          </p:nvPr>
        </p:nvSpPr>
        <p:spPr/>
        <p:txBody>
          <a:bodyPr/>
          <a:lstStyle/>
          <a:p>
            <a:fld id="{B6425462-243A-4F11-9FE7-803C48375FA5}" type="slidenum">
              <a:rPr lang="en-GB" smtClean="0"/>
              <a:t>‹#›</a:t>
            </a:fld>
            <a:endParaRPr lang="en-GB"/>
          </a:p>
        </p:txBody>
      </p:sp>
    </p:spTree>
    <p:extLst>
      <p:ext uri="{BB962C8B-B14F-4D97-AF65-F5344CB8AC3E}">
        <p14:creationId xmlns:p14="http://schemas.microsoft.com/office/powerpoint/2010/main" val="38130709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49440F-EDF7-D142-C12A-D5C7EDDBADA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417DEEDD-21E8-6D36-B252-B976A819353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A8B1D71-CED7-279D-7398-27A13874537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96544DD-6082-31C2-A67B-E2276F1A2EDD}"/>
              </a:ext>
            </a:extLst>
          </p:cNvPr>
          <p:cNvSpPr>
            <a:spLocks noGrp="1"/>
          </p:cNvSpPr>
          <p:nvPr>
            <p:ph type="dt" sz="half" idx="10"/>
          </p:nvPr>
        </p:nvSpPr>
        <p:spPr/>
        <p:txBody>
          <a:bodyPr/>
          <a:lstStyle/>
          <a:p>
            <a:fld id="{A434DFFA-2389-484B-87E0-67D81F170857}" type="datetimeFigureOut">
              <a:rPr lang="en-GB" smtClean="0"/>
              <a:t>08/05/2026</a:t>
            </a:fld>
            <a:endParaRPr lang="en-GB"/>
          </a:p>
        </p:txBody>
      </p:sp>
      <p:sp>
        <p:nvSpPr>
          <p:cNvPr id="6" name="Footer Placeholder 5">
            <a:extLst>
              <a:ext uri="{FF2B5EF4-FFF2-40B4-BE49-F238E27FC236}">
                <a16:creationId xmlns:a16="http://schemas.microsoft.com/office/drawing/2014/main" id="{77644D36-2304-795A-0C45-BB4B3440E1E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E29480A-B4CF-2891-C040-0B7789C7B887}"/>
              </a:ext>
            </a:extLst>
          </p:cNvPr>
          <p:cNvSpPr>
            <a:spLocks noGrp="1"/>
          </p:cNvSpPr>
          <p:nvPr>
            <p:ph type="sldNum" sz="quarter" idx="12"/>
          </p:nvPr>
        </p:nvSpPr>
        <p:spPr/>
        <p:txBody>
          <a:bodyPr/>
          <a:lstStyle/>
          <a:p>
            <a:fld id="{B6425462-243A-4F11-9FE7-803C48375FA5}" type="slidenum">
              <a:rPr lang="en-GB" smtClean="0"/>
              <a:t>‹#›</a:t>
            </a:fld>
            <a:endParaRPr lang="en-GB"/>
          </a:p>
        </p:txBody>
      </p:sp>
    </p:spTree>
    <p:extLst>
      <p:ext uri="{BB962C8B-B14F-4D97-AF65-F5344CB8AC3E}">
        <p14:creationId xmlns:p14="http://schemas.microsoft.com/office/powerpoint/2010/main" val="683328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2F5CDAB-1613-F424-2CB7-4CE83E18495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2484BF71-A6B2-8129-7392-0B610AD9304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13C45EB3-3C74-A69C-50A6-D6B24FD4912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434DFFA-2389-484B-87E0-67D81F170857}" type="datetimeFigureOut">
              <a:rPr lang="en-GB" smtClean="0"/>
              <a:t>08/05/2026</a:t>
            </a:fld>
            <a:endParaRPr lang="en-GB"/>
          </a:p>
        </p:txBody>
      </p:sp>
      <p:sp>
        <p:nvSpPr>
          <p:cNvPr id="5" name="Footer Placeholder 4">
            <a:extLst>
              <a:ext uri="{FF2B5EF4-FFF2-40B4-BE49-F238E27FC236}">
                <a16:creationId xmlns:a16="http://schemas.microsoft.com/office/drawing/2014/main" id="{FDFCE5AD-540E-6BAC-BC60-434FFCFEA5D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5C8C8047-2FAF-BC08-D220-D40708796D9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6425462-243A-4F11-9FE7-803C48375FA5}" type="slidenum">
              <a:rPr lang="en-GB" smtClean="0"/>
              <a:t>‹#›</a:t>
            </a:fld>
            <a:endParaRPr lang="en-GB"/>
          </a:p>
        </p:txBody>
      </p:sp>
    </p:spTree>
    <p:extLst>
      <p:ext uri="{BB962C8B-B14F-4D97-AF65-F5344CB8AC3E}">
        <p14:creationId xmlns:p14="http://schemas.microsoft.com/office/powerpoint/2010/main" val="16933778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B91A6F-3E9E-CCBB-CE12-EA88AF08CB7B}"/>
            </a:ext>
          </a:extLst>
        </p:cNvPr>
        <p:cNvGrpSpPr/>
        <p:nvPr/>
      </p:nvGrpSpPr>
      <p:grpSpPr>
        <a:xfrm>
          <a:off x="0" y="0"/>
          <a:ext cx="0" cy="0"/>
          <a:chOff x="0" y="0"/>
          <a:chExt cx="0" cy="0"/>
        </a:xfrm>
      </p:grpSpPr>
      <p:pic>
        <p:nvPicPr>
          <p:cNvPr id="4" name="Picture 3" descr="Graphical user interface&#10;&#10;Description automatically generated with medium confidence">
            <a:extLst>
              <a:ext uri="{FF2B5EF4-FFF2-40B4-BE49-F238E27FC236}">
                <a16:creationId xmlns:a16="http://schemas.microsoft.com/office/drawing/2014/main" id="{29E0BF28-97B5-C833-49FD-3406CD2F14FD}"/>
              </a:ext>
            </a:extLst>
          </p:cNvPr>
          <p:cNvPicPr>
            <a:picLocks noChangeAspect="1"/>
          </p:cNvPicPr>
          <p:nvPr/>
        </p:nvPicPr>
        <p:blipFill>
          <a:blip r:embed="rId3"/>
          <a:stretch>
            <a:fillRect/>
          </a:stretch>
        </p:blipFill>
        <p:spPr>
          <a:xfrm>
            <a:off x="0" y="0"/>
            <a:ext cx="12192000" cy="6858000"/>
          </a:xfrm>
          <a:prstGeom prst="rect">
            <a:avLst/>
          </a:prstGeom>
        </p:spPr>
      </p:pic>
      <p:sp>
        <p:nvSpPr>
          <p:cNvPr id="6" name="TextBox 1">
            <a:extLst>
              <a:ext uri="{FF2B5EF4-FFF2-40B4-BE49-F238E27FC236}">
                <a16:creationId xmlns:a16="http://schemas.microsoft.com/office/drawing/2014/main" id="{7A8C0211-19A5-F9D3-95DA-D9884DF5FFE0}"/>
              </a:ext>
            </a:extLst>
          </p:cNvPr>
          <p:cNvSpPr txBox="1">
            <a:spLocks noChangeArrowheads="1"/>
          </p:cNvSpPr>
          <p:nvPr/>
        </p:nvSpPr>
        <p:spPr bwMode="auto">
          <a:xfrm>
            <a:off x="542870" y="262182"/>
            <a:ext cx="11212206" cy="156966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440" tIns="45720" rIns="91440" bIns="45720" anchor="t">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r>
              <a:rPr lang="en-GB" sz="4800" b="1" dirty="0">
                <a:solidFill>
                  <a:srgbClr val="FF5C39"/>
                </a:solidFill>
                <a:cs typeface="Arial" charset="0"/>
              </a:rPr>
              <a:t>Changemaker Business Tiers </a:t>
            </a:r>
          </a:p>
          <a:p>
            <a:pPr algn="ctr"/>
            <a:endParaRPr lang="en-GB" sz="4800" b="1" dirty="0">
              <a:solidFill>
                <a:srgbClr val="FF5C39"/>
              </a:solidFill>
              <a:cs typeface="Arial" charset="0"/>
            </a:endParaRPr>
          </a:p>
        </p:txBody>
      </p:sp>
      <p:pic>
        <p:nvPicPr>
          <p:cNvPr id="2" name="Picture 1">
            <a:extLst>
              <a:ext uri="{FF2B5EF4-FFF2-40B4-BE49-F238E27FC236}">
                <a16:creationId xmlns:a16="http://schemas.microsoft.com/office/drawing/2014/main" id="{783964FF-FAAC-3064-C529-F74F342689A9}"/>
              </a:ext>
            </a:extLst>
          </p:cNvPr>
          <p:cNvPicPr>
            <a:picLocks noChangeAspect="1"/>
          </p:cNvPicPr>
          <p:nvPr/>
        </p:nvPicPr>
        <p:blipFill>
          <a:blip r:embed="rId4"/>
          <a:stretch>
            <a:fillRect/>
          </a:stretch>
        </p:blipFill>
        <p:spPr>
          <a:xfrm>
            <a:off x="1131570" y="1939290"/>
            <a:ext cx="9928860" cy="2979420"/>
          </a:xfrm>
          <a:prstGeom prst="rect">
            <a:avLst/>
          </a:prstGeom>
        </p:spPr>
      </p:pic>
    </p:spTree>
    <p:extLst>
      <p:ext uri="{BB962C8B-B14F-4D97-AF65-F5344CB8AC3E}">
        <p14:creationId xmlns:p14="http://schemas.microsoft.com/office/powerpoint/2010/main" val="14493027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d948acbb-6fc9-4ff5-b387-b709978b6b21" xsi:nil="true"/>
    <lcf76f155ced4ddcb4097134ff3c332f xmlns="8c023e6f-7cdb-4aa6-a17e-ad2332a9a94f">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B8F4070019AAA4FB177F34C792F3D55" ma:contentTypeVersion="16" ma:contentTypeDescription="Create a new document." ma:contentTypeScope="" ma:versionID="9e0bd5947e5000f2d88ae0df00a43626">
  <xsd:schema xmlns:xsd="http://www.w3.org/2001/XMLSchema" xmlns:xs="http://www.w3.org/2001/XMLSchema" xmlns:p="http://schemas.microsoft.com/office/2006/metadata/properties" xmlns:ns2="8c023e6f-7cdb-4aa6-a17e-ad2332a9a94f" xmlns:ns3="d948acbb-6fc9-4ff5-b387-b709978b6b21" targetNamespace="http://schemas.microsoft.com/office/2006/metadata/properties" ma:root="true" ma:fieldsID="f72cf32bce4745f1fa7598ce79b18cf4" ns2:_="" ns3:_="">
    <xsd:import namespace="8c023e6f-7cdb-4aa6-a17e-ad2332a9a94f"/>
    <xsd:import namespace="d948acbb-6fc9-4ff5-b387-b709978b6b2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BillingMetadata"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c023e6f-7cdb-4aa6-a17e-ad2332a9a94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cb9dadac-f2bd-473c-8b8b-f54f191ea68e"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BillingMetadata" ma:index="22" nillable="true" ma:displayName="MediaServiceBillingMetadata" ma:hidden="true" ma:internalName="MediaServiceBillingMetadata" ma:readOnly="true">
      <xsd:simpleType>
        <xsd:restriction base="dms:Note"/>
      </xsd:simpleType>
    </xsd:element>
    <xsd:element name="MediaServiceLocation" ma:index="23"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948acbb-6fc9-4ff5-b387-b709978b6b21" elementFormDefault="qualified">
    <xsd:import namespace="http://schemas.microsoft.com/office/2006/documentManagement/types"/>
    <xsd:import namespace="http://schemas.microsoft.com/office/infopath/2007/PartnerControls"/>
    <xsd:element name="TaxCatchAll" ma:index="16" nillable="true" ma:displayName="Taxonomy Catch All Column" ma:hidden="true" ma:list="{dc05a268-8f2a-4d41-8a04-ac312a1bf21f}" ma:internalName="TaxCatchAll" ma:showField="CatchAllData" ma:web="d948acbb-6fc9-4ff5-b387-b709978b6b2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9E9D3D1-5F96-45CA-A960-4288BB5BD237}">
  <ds:schemaRefs>
    <ds:schemaRef ds:uri="http://schemas.microsoft.com/office/2006/metadata/properties"/>
    <ds:schemaRef ds:uri="http://schemas.microsoft.com/office/infopath/2007/PartnerControls"/>
    <ds:schemaRef ds:uri="d948acbb-6fc9-4ff5-b387-b709978b6b21"/>
    <ds:schemaRef ds:uri="8c023e6f-7cdb-4aa6-a17e-ad2332a9a94f"/>
  </ds:schemaRefs>
</ds:datastoreItem>
</file>

<file path=customXml/itemProps2.xml><?xml version="1.0" encoding="utf-8"?>
<ds:datastoreItem xmlns:ds="http://schemas.openxmlformats.org/officeDocument/2006/customXml" ds:itemID="{04401D35-C644-4A06-92A7-FDC75E2A6D5D}">
  <ds:schemaRefs>
    <ds:schemaRef ds:uri="http://schemas.microsoft.com/sharepoint/v3/contenttype/forms"/>
  </ds:schemaRefs>
</ds:datastoreItem>
</file>

<file path=customXml/itemProps3.xml><?xml version="1.0" encoding="utf-8"?>
<ds:datastoreItem xmlns:ds="http://schemas.openxmlformats.org/officeDocument/2006/customXml" ds:itemID="{F15F4B0C-48E4-4342-92EE-EBE95C6EB45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c023e6f-7cdb-4aa6-a17e-ad2332a9a94f"/>
    <ds:schemaRef ds:uri="d948acbb-6fc9-4ff5-b387-b709978b6b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213</Words>
  <Application>Microsoft Office PowerPoint</Application>
  <PresentationFormat>Widescreen</PresentationFormat>
  <Paragraphs>12</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Calibri</vt:lpstr>
      <vt:lpstr>Office Theme</vt:lpstr>
      <vt:lpstr>PowerPoint Presentation</vt:lpstr>
    </vt:vector>
  </TitlesOfParts>
  <Company>Youth Sport Trust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Hayley Batson</dc:creator>
  <cp:lastModifiedBy>Hayley Batson</cp:lastModifiedBy>
  <cp:revision>1</cp:revision>
  <dcterms:created xsi:type="dcterms:W3CDTF">2026-05-05T08:51:01Z</dcterms:created>
  <dcterms:modified xsi:type="dcterms:W3CDTF">2026-05-08T09:20:08Z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0x0101007B8F4070019AAA4FB177F34C792F3D55</vt:lpwstr>
  </property>
  <property fmtid="{D5CDD505-2E9C-101B-9397-08002B2CF9AE}" pid="3" name="MediaServiceImageTags">
    <vt:lpwstr/>
  </property>
</Properties>
</file>