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D0AD4-75EC-432A-AD00-03F30BFB43B2}" type="datetimeFigureOut">
              <a:rPr lang="en-GB" smtClean="0"/>
              <a:t>29/11/2021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AFE492-B25F-43AF-9F5E-35AF2A9DD6AF}" type="slidenum">
              <a:rPr lang="en-GB" smtClean="0"/>
              <a:t>‹#›</a:t>
            </a:fld>
            <a:endParaRPr lang="en-GB"/>
          </a:p>
        </p:txBody>
      </p:sp>
    </p:spTree>
    <p:extLst>
      <p:ext uri="{BB962C8B-B14F-4D97-AF65-F5344CB8AC3E}">
        <p14:creationId xmlns:p14="http://schemas.microsoft.com/office/powerpoint/2010/main" val="2267061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CB6BA5-5819-475E-9AB0-080DFCD12503}" type="slidenum">
              <a:rPr lang="en-GB" smtClean="0"/>
              <a:t>1</a:t>
            </a:fld>
            <a:endParaRPr lang="en-GB"/>
          </a:p>
        </p:txBody>
      </p:sp>
    </p:spTree>
    <p:extLst>
      <p:ext uri="{BB962C8B-B14F-4D97-AF65-F5344CB8AC3E}">
        <p14:creationId xmlns:p14="http://schemas.microsoft.com/office/powerpoint/2010/main" val="951860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61985-7F3C-4B1B-8F9B-F8DDA93E2A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00D019-B956-4B88-A004-4479218A98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64D56E6-EE55-4166-A310-0407FE97C35C}"/>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5" name="Footer Placeholder 4">
            <a:extLst>
              <a:ext uri="{FF2B5EF4-FFF2-40B4-BE49-F238E27FC236}">
                <a16:creationId xmlns:a16="http://schemas.microsoft.com/office/drawing/2014/main" id="{CD31E109-D25F-46B1-BA2E-8335D60714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902F21-310A-4594-A541-AEAE8B961303}"/>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3264934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A5090-9428-48D9-95AF-C47F8A40F70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877978-6132-45AF-9246-6E9D24B80F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DD400D-ECBD-4384-8A84-5CD81A342BF0}"/>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5" name="Footer Placeholder 4">
            <a:extLst>
              <a:ext uri="{FF2B5EF4-FFF2-40B4-BE49-F238E27FC236}">
                <a16:creationId xmlns:a16="http://schemas.microsoft.com/office/drawing/2014/main" id="{9C34A032-274F-4C33-A181-AA917BC838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699FC9-F5C7-4ACE-A6BE-D39ED99B84A9}"/>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369895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5D82F7-0D84-49E0-87E5-FB25C757C53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E3E6B9-594C-477A-8402-F5AE362A68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53E6FA-9918-49E2-BDE7-DC71F509E155}"/>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5" name="Footer Placeholder 4">
            <a:extLst>
              <a:ext uri="{FF2B5EF4-FFF2-40B4-BE49-F238E27FC236}">
                <a16:creationId xmlns:a16="http://schemas.microsoft.com/office/drawing/2014/main" id="{0239680D-7F89-43C4-B0B4-25C7D9F7A1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C974E-A459-4AED-A78F-46373131B1D0}"/>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422270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6E3F4-BE35-4DEC-9093-1F400BEA77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6F2922-BD81-4C1E-A0C4-C799EB6538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05486B-4EC1-4890-968A-9BCC42111C8B}"/>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5" name="Footer Placeholder 4">
            <a:extLst>
              <a:ext uri="{FF2B5EF4-FFF2-40B4-BE49-F238E27FC236}">
                <a16:creationId xmlns:a16="http://schemas.microsoft.com/office/drawing/2014/main" id="{7027FD4B-E7FC-486C-99F7-8819A3C860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321025-6259-43FA-BE75-5934F97C78B3}"/>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72164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FE79F-AE39-43F3-ABAD-ECA8BF8C63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B90777-D75A-4497-8F0D-906FDDC158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FA36C4-CB68-4043-B508-C687272B27AA}"/>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5" name="Footer Placeholder 4">
            <a:extLst>
              <a:ext uri="{FF2B5EF4-FFF2-40B4-BE49-F238E27FC236}">
                <a16:creationId xmlns:a16="http://schemas.microsoft.com/office/drawing/2014/main" id="{4A4FC087-855D-4B01-B99E-A6164669FD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ACA8B-9C51-4F90-AB48-87055CE17655}"/>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215211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34CB1-6E4E-4475-BD95-9B0F3511ED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FCA1CE-21B8-4B7B-B0BF-B3ADEE87BC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04CA21-FEBC-4688-801B-9EB1D74744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5AF8EE3-BB1E-426E-91A6-575A4AEC53DC}"/>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6" name="Footer Placeholder 5">
            <a:extLst>
              <a:ext uri="{FF2B5EF4-FFF2-40B4-BE49-F238E27FC236}">
                <a16:creationId xmlns:a16="http://schemas.microsoft.com/office/drawing/2014/main" id="{8B712FFE-01DD-49B0-A8EF-D55A2CFFD1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05E587-E594-4B35-AACA-AE670BB5CC81}"/>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187859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0C89-D71B-44F0-85BA-0E11E64E428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C1FD46-288D-4559-81DC-884432612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03D0E-7447-40AF-87D0-D2DA48FA27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B23AD1-07B8-4E29-90F0-E8F95C3506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577C07-B43B-412B-955B-E59D533495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2328B5-D91C-4B4E-9E2C-58C06A0A194F}"/>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8" name="Footer Placeholder 7">
            <a:extLst>
              <a:ext uri="{FF2B5EF4-FFF2-40B4-BE49-F238E27FC236}">
                <a16:creationId xmlns:a16="http://schemas.microsoft.com/office/drawing/2014/main" id="{207F7F57-E578-4C12-AEB0-7386803EB96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12569AC-49CD-4D5F-9365-F21E38B7B1ED}"/>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186678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BD055-94F2-4E5A-AD8F-30F54DD8546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3E02E8-7617-40A0-8918-D43618ED2646}"/>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4" name="Footer Placeholder 3">
            <a:extLst>
              <a:ext uri="{FF2B5EF4-FFF2-40B4-BE49-F238E27FC236}">
                <a16:creationId xmlns:a16="http://schemas.microsoft.com/office/drawing/2014/main" id="{4AE3B2F4-6336-4FDD-BFA2-1CC6CC2132E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30E3418-3931-4DFA-997C-8C591DE31E55}"/>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4045435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EF8F62-AD54-45D1-A56D-5668DE1F6D40}"/>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3" name="Footer Placeholder 2">
            <a:extLst>
              <a:ext uri="{FF2B5EF4-FFF2-40B4-BE49-F238E27FC236}">
                <a16:creationId xmlns:a16="http://schemas.microsoft.com/office/drawing/2014/main" id="{23E1F2A4-31E9-496E-A20D-AF5B8743F67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93233BC-BDC4-4AFC-B042-B5660DF0317F}"/>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133404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766AB-0AF4-49BE-83BB-36B1D64DF5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FA4632-DE4D-43A5-AC38-5C36647044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1676F1-1F1A-4CF1-8E57-3B58766B83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D41708-30B1-463B-AC0D-6FC8D1186064}"/>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6" name="Footer Placeholder 5">
            <a:extLst>
              <a:ext uri="{FF2B5EF4-FFF2-40B4-BE49-F238E27FC236}">
                <a16:creationId xmlns:a16="http://schemas.microsoft.com/office/drawing/2014/main" id="{091738E2-9DE3-49BC-8934-959ED40127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BBF4BA-63D5-4CA3-934B-67CB34552E29}"/>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2947208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DC2DF-3B68-457E-85BB-2E39D474F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93A219-45EB-47B0-A596-8C73F596C6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2751B4-643C-4D8A-A7EA-70ECCD0918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9D8DC6-025B-46F6-8FC2-BF593BDC11DD}"/>
              </a:ext>
            </a:extLst>
          </p:cNvPr>
          <p:cNvSpPr>
            <a:spLocks noGrp="1"/>
          </p:cNvSpPr>
          <p:nvPr>
            <p:ph type="dt" sz="half" idx="10"/>
          </p:nvPr>
        </p:nvSpPr>
        <p:spPr/>
        <p:txBody>
          <a:bodyPr/>
          <a:lstStyle/>
          <a:p>
            <a:fld id="{6B9A254C-4FFC-4C06-82AF-379267D0F577}" type="datetimeFigureOut">
              <a:rPr lang="en-GB" smtClean="0"/>
              <a:t>29/11/2021</a:t>
            </a:fld>
            <a:endParaRPr lang="en-GB"/>
          </a:p>
        </p:txBody>
      </p:sp>
      <p:sp>
        <p:nvSpPr>
          <p:cNvPr id="6" name="Footer Placeholder 5">
            <a:extLst>
              <a:ext uri="{FF2B5EF4-FFF2-40B4-BE49-F238E27FC236}">
                <a16:creationId xmlns:a16="http://schemas.microsoft.com/office/drawing/2014/main" id="{7C1683CE-5D80-4421-855C-E559C8AEC3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33A304-1050-401D-B4C8-B3ADC903599F}"/>
              </a:ext>
            </a:extLst>
          </p:cNvPr>
          <p:cNvSpPr>
            <a:spLocks noGrp="1"/>
          </p:cNvSpPr>
          <p:nvPr>
            <p:ph type="sldNum" sz="quarter" idx="12"/>
          </p:nvPr>
        </p:nvSpPr>
        <p:spPr/>
        <p:txBody>
          <a:bodyPr/>
          <a:lstStyle/>
          <a:p>
            <a:fld id="{1D3698D3-340E-4D61-A960-7BA52674EA5F}" type="slidenum">
              <a:rPr lang="en-GB" smtClean="0"/>
              <a:t>‹#›</a:t>
            </a:fld>
            <a:endParaRPr lang="en-GB"/>
          </a:p>
        </p:txBody>
      </p:sp>
    </p:spTree>
    <p:extLst>
      <p:ext uri="{BB962C8B-B14F-4D97-AF65-F5344CB8AC3E}">
        <p14:creationId xmlns:p14="http://schemas.microsoft.com/office/powerpoint/2010/main" val="213939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AEE816-3E20-4397-A347-08955CE060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69C05A-4465-4485-AA25-191D61F01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502D99-FF75-4990-A5B3-CEDBD57C0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A254C-4FFC-4C06-82AF-379267D0F577}" type="datetimeFigureOut">
              <a:rPr lang="en-GB" smtClean="0"/>
              <a:t>29/11/2021</a:t>
            </a:fld>
            <a:endParaRPr lang="en-GB"/>
          </a:p>
        </p:txBody>
      </p:sp>
      <p:sp>
        <p:nvSpPr>
          <p:cNvPr id="5" name="Footer Placeholder 4">
            <a:extLst>
              <a:ext uri="{FF2B5EF4-FFF2-40B4-BE49-F238E27FC236}">
                <a16:creationId xmlns:a16="http://schemas.microsoft.com/office/drawing/2014/main" id="{9F4ED4F7-743D-4510-926C-F47A925E36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FAD5F06-9800-49E7-9867-A65E19C55F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698D3-340E-4D61-A960-7BA52674EA5F}" type="slidenum">
              <a:rPr lang="en-GB" smtClean="0"/>
              <a:t>‹#›</a:t>
            </a:fld>
            <a:endParaRPr lang="en-GB"/>
          </a:p>
        </p:txBody>
      </p:sp>
    </p:spTree>
    <p:extLst>
      <p:ext uri="{BB962C8B-B14F-4D97-AF65-F5344CB8AC3E}">
        <p14:creationId xmlns:p14="http://schemas.microsoft.com/office/powerpoint/2010/main" val="3069224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app=desktop&amp;v=tVJA-EpNTcM" TargetMode="External"/><Relationship Id="rId3" Type="http://schemas.openxmlformats.org/officeDocument/2006/relationships/image" Target="../media/image1.png"/><Relationship Id="rId7" Type="http://schemas.openxmlformats.org/officeDocument/2006/relationships/hyperlink" Target="https://www.youtube.com/watch?app=desktop&amp;v=M_ZZlSBSz4g" TargetMode="External"/><Relationship Id="rId12" Type="http://schemas.openxmlformats.org/officeDocument/2006/relationships/hyperlink" Target="https://www.youtube.com/watch?v=V6eiinqtym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youtube.com/watch?app=desktop&amp;v=c66pJcnP-R4" TargetMode="External"/><Relationship Id="rId11" Type="http://schemas.openxmlformats.org/officeDocument/2006/relationships/hyperlink" Target="https://www.youtube.com/watch?v=1y-7Jz2BKko" TargetMode="External"/><Relationship Id="rId5" Type="http://schemas.openxmlformats.org/officeDocument/2006/relationships/hyperlink" Target="https://ystcms.youthsporttrust.org/media/1yic5mbq/sis-workbook-new-2022-2022.docx" TargetMode="External"/><Relationship Id="rId10" Type="http://schemas.openxmlformats.org/officeDocument/2006/relationships/hyperlink" Target="https://www.youtube.com/watch?v=ZRrdgyf5BmI" TargetMode="External"/><Relationship Id="rId4" Type="http://schemas.openxmlformats.org/officeDocument/2006/relationships/hyperlink" Target="https://ystcms.youthsporttrust.org/media/ekldpbkg/step-into-sport-overview-2021_22.docx" TargetMode="External"/><Relationship Id="rId9" Type="http://schemas.openxmlformats.org/officeDocument/2006/relationships/hyperlink" Target="https://www.youtube.com/watch?app=desktop&amp;v=Mi2OL0ASlgc&amp;ab_channel=YouthSportTru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with medium confidence">
            <a:extLst>
              <a:ext uri="{FF2B5EF4-FFF2-40B4-BE49-F238E27FC236}">
                <a16:creationId xmlns:a16="http://schemas.microsoft.com/office/drawing/2014/main" id="{FA962F55-783D-1349-B690-CC4EE127F41B}"/>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1">
            <a:extLst>
              <a:ext uri="{FF2B5EF4-FFF2-40B4-BE49-F238E27FC236}">
                <a16:creationId xmlns:a16="http://schemas.microsoft.com/office/drawing/2014/main" id="{A85BDF4D-0B60-3F45-88C3-0F3C02298D1D}"/>
              </a:ext>
            </a:extLst>
          </p:cNvPr>
          <p:cNvSpPr txBox="1">
            <a:spLocks noChangeArrowheads="1"/>
          </p:cNvSpPr>
          <p:nvPr/>
        </p:nvSpPr>
        <p:spPr bwMode="auto">
          <a:xfrm>
            <a:off x="298477" y="121160"/>
            <a:ext cx="11212206" cy="75405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t">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b="1" dirty="0">
                <a:solidFill>
                  <a:srgbClr val="FF5C39"/>
                </a:solidFill>
                <a:cs typeface="Arial" charset="0"/>
              </a:rPr>
              <a:t>Step into Sport – Virtual Pre-Recorded</a:t>
            </a:r>
          </a:p>
          <a:p>
            <a:pPr algn="ctr" eaLnBrk="1" hangingPunct="1"/>
            <a:endParaRPr lang="en-GB" sz="1600" b="1" dirty="0">
              <a:solidFill>
                <a:srgbClr val="009FE3"/>
              </a:solidFill>
              <a:latin typeface="Calibri" charset="0"/>
              <a:cs typeface="Arial" charset="0"/>
            </a:endParaRPr>
          </a:p>
          <a:p>
            <a:pPr eaLnBrk="1" hangingPunct="1"/>
            <a:r>
              <a:rPr lang="en-GB" sz="1700" dirty="0">
                <a:solidFill>
                  <a:srgbClr val="1E22AA"/>
                </a:solidFill>
                <a:cs typeface="Arial" charset="0"/>
              </a:rPr>
              <a:t>Step into Sport (</a:t>
            </a:r>
            <a:r>
              <a:rPr lang="en-GB" sz="1700" dirty="0" err="1">
                <a:solidFill>
                  <a:srgbClr val="1E22AA"/>
                </a:solidFill>
                <a:cs typeface="Arial" charset="0"/>
              </a:rPr>
              <a:t>SiS</a:t>
            </a:r>
            <a:r>
              <a:rPr lang="en-GB" sz="1700" dirty="0">
                <a:solidFill>
                  <a:srgbClr val="1E22AA"/>
                </a:solidFill>
                <a:cs typeface="Arial" charset="0"/>
              </a:rPr>
              <a:t>) Youth Leadership Events focus on the development of leadership skills in young people with SEND, with an increased emphasis on further training and deployment opportunities in workforce specific roles. For an overview of the programme, </a:t>
            </a:r>
            <a:r>
              <a:rPr lang="en-GB" sz="1700" dirty="0">
                <a:solidFill>
                  <a:srgbClr val="1E22AA"/>
                </a:solidFill>
                <a:cs typeface="Arial" charset="0"/>
                <a:hlinkClick r:id="rId4"/>
              </a:rPr>
              <a:t>click here</a:t>
            </a:r>
            <a:r>
              <a:rPr lang="en-GB" sz="1700" dirty="0">
                <a:solidFill>
                  <a:srgbClr val="1E22AA"/>
                </a:solidFill>
                <a:cs typeface="Arial" charset="0"/>
              </a:rPr>
              <a:t>.</a:t>
            </a:r>
          </a:p>
          <a:p>
            <a:pPr eaLnBrk="1" hangingPunct="1"/>
            <a:endParaRPr lang="en-GB" sz="1700" dirty="0">
              <a:solidFill>
                <a:srgbClr val="1E22AA"/>
              </a:solidFill>
              <a:cs typeface="Arial" charset="0"/>
            </a:endParaRPr>
          </a:p>
          <a:p>
            <a:pPr eaLnBrk="1" hangingPunct="1"/>
            <a:r>
              <a:rPr lang="en-GB" sz="1700" dirty="0">
                <a:solidFill>
                  <a:srgbClr val="1E22AA"/>
                </a:solidFill>
                <a:cs typeface="Arial" charset="0"/>
              </a:rPr>
              <a:t>With the current Covid 19 restrictions in place in many schools, the Youth Sport Trust in collaboration with Lead Inclusion Schools and Athlete Mentors have developed content (links below) to support you in providing virtual delivery of the programme, ensuring young people are able to continue to access inspiring and meaningful leadership opportunities during this time.</a:t>
            </a:r>
          </a:p>
          <a:p>
            <a:pPr eaLnBrk="1" hangingPunct="1"/>
            <a:endParaRPr lang="en-GB" sz="1700" dirty="0">
              <a:solidFill>
                <a:srgbClr val="1E22AA"/>
              </a:solidFill>
              <a:cs typeface="Arial" charset="0"/>
            </a:endParaRPr>
          </a:p>
          <a:p>
            <a:pPr eaLnBrk="1" hangingPunct="1"/>
            <a:r>
              <a:rPr lang="en-GB" sz="1700" dirty="0">
                <a:solidFill>
                  <a:srgbClr val="1E22AA"/>
                </a:solidFill>
                <a:cs typeface="Arial" charset="0"/>
              </a:rPr>
              <a:t>We recommend you ensure every young leader who is taking part in the Events has a version of the </a:t>
            </a:r>
            <a:r>
              <a:rPr lang="en-GB" sz="1700" dirty="0" err="1">
                <a:solidFill>
                  <a:srgbClr val="1E22AA"/>
                </a:solidFill>
                <a:cs typeface="Arial" charset="0"/>
              </a:rPr>
              <a:t>SiS</a:t>
            </a:r>
            <a:r>
              <a:rPr lang="en-GB" sz="1700" dirty="0">
                <a:solidFill>
                  <a:srgbClr val="1E22AA"/>
                </a:solidFill>
                <a:cs typeface="Arial" charset="0"/>
              </a:rPr>
              <a:t> Workbook, </a:t>
            </a:r>
            <a:r>
              <a:rPr lang="en-GB" sz="1700" dirty="0">
                <a:solidFill>
                  <a:srgbClr val="1E22AA"/>
                </a:solidFill>
                <a:cs typeface="Arial" charset="0"/>
                <a:hlinkClick r:id="rId5"/>
              </a:rPr>
              <a:t>click here </a:t>
            </a:r>
            <a:r>
              <a:rPr lang="en-GB" sz="1700" dirty="0">
                <a:solidFill>
                  <a:srgbClr val="1E22AA"/>
                </a:solidFill>
                <a:cs typeface="Arial" charset="0"/>
              </a:rPr>
              <a:t>to download.</a:t>
            </a:r>
          </a:p>
          <a:p>
            <a:pPr eaLnBrk="1" hangingPunct="1"/>
            <a:endParaRPr lang="en-GB" sz="1700" dirty="0">
              <a:solidFill>
                <a:srgbClr val="1E22AA"/>
              </a:solidFill>
              <a:cs typeface="Arial" charset="0"/>
            </a:endParaRPr>
          </a:p>
          <a:p>
            <a:pPr eaLnBrk="1" hangingPunct="1"/>
            <a:r>
              <a:rPr lang="en-GB" sz="1700" dirty="0">
                <a:solidFill>
                  <a:srgbClr val="1E22AA"/>
                </a:solidFill>
                <a:cs typeface="Arial" charset="0"/>
              </a:rPr>
              <a:t>Please use the following pre-recorded videos for delivering your Events. The videos have been designed to support schools in this delivery and will prompt staff to pause the video at certain parts to deliver particular activities.</a:t>
            </a:r>
          </a:p>
          <a:p>
            <a:pPr eaLnBrk="1" hangingPunct="1"/>
            <a:endParaRPr lang="en-GB" sz="1700" dirty="0">
              <a:solidFill>
                <a:srgbClr val="1E22AA"/>
              </a:solidFill>
              <a:cs typeface="Arial" charset="0"/>
            </a:endParaRPr>
          </a:p>
          <a:p>
            <a:pPr marL="342900" indent="-342900" eaLnBrk="1" hangingPunct="1">
              <a:buAutoNum type="arabicPeriod"/>
            </a:pPr>
            <a:r>
              <a:rPr lang="en-GB" sz="1700" b="1" dirty="0">
                <a:solidFill>
                  <a:srgbClr val="1E22AA"/>
                </a:solidFill>
                <a:cs typeface="Arial" charset="0"/>
              </a:rPr>
              <a:t>Introduction &amp; Welcome </a:t>
            </a:r>
            <a:r>
              <a:rPr lang="en-GB" sz="1700" dirty="0">
                <a:solidFill>
                  <a:srgbClr val="1E22AA"/>
                </a:solidFill>
                <a:cs typeface="Arial" charset="0"/>
                <a:hlinkClick r:id="rId6"/>
              </a:rPr>
              <a:t>Click here</a:t>
            </a:r>
            <a:endParaRPr lang="en-GB" sz="1700" dirty="0">
              <a:solidFill>
                <a:srgbClr val="1E22AA"/>
              </a:solidFill>
              <a:cs typeface="Arial" charset="0"/>
            </a:endParaRPr>
          </a:p>
          <a:p>
            <a:pPr marL="342900" indent="-342900" eaLnBrk="1" hangingPunct="1">
              <a:buAutoNum type="arabicPeriod"/>
            </a:pPr>
            <a:r>
              <a:rPr lang="en-GB" sz="1700" b="1" dirty="0">
                <a:solidFill>
                  <a:srgbClr val="1E22AA"/>
                </a:solidFill>
                <a:cs typeface="Arial" charset="0"/>
              </a:rPr>
              <a:t>Session 1 – </a:t>
            </a:r>
            <a:r>
              <a:rPr lang="en-GB" sz="1700" dirty="0">
                <a:solidFill>
                  <a:srgbClr val="1E22AA"/>
                </a:solidFill>
                <a:cs typeface="Arial" charset="0"/>
              </a:rPr>
              <a:t>Youth Voice – Empowering Leadership, </a:t>
            </a:r>
            <a:r>
              <a:rPr lang="en-GB" sz="1700" dirty="0">
                <a:solidFill>
                  <a:srgbClr val="1E22AA"/>
                </a:solidFill>
                <a:cs typeface="Arial" charset="0"/>
                <a:hlinkClick r:id="rId7"/>
              </a:rPr>
              <a:t>click here</a:t>
            </a:r>
            <a:r>
              <a:rPr lang="en-GB" sz="1700" dirty="0">
                <a:solidFill>
                  <a:srgbClr val="1E22AA"/>
                </a:solidFill>
                <a:cs typeface="Arial" charset="0"/>
              </a:rPr>
              <a:t>. For </a:t>
            </a:r>
            <a:r>
              <a:rPr lang="en-GB" sz="1700" b="1" dirty="0">
                <a:solidFill>
                  <a:srgbClr val="1E22AA"/>
                </a:solidFill>
                <a:cs typeface="Arial" charset="0"/>
              </a:rPr>
              <a:t>YST Youth Board Member stories </a:t>
            </a:r>
            <a:r>
              <a:rPr lang="en-GB" sz="1700" dirty="0">
                <a:solidFill>
                  <a:srgbClr val="1E22AA"/>
                </a:solidFill>
                <a:cs typeface="Arial" charset="0"/>
                <a:hlinkClick r:id="rId8"/>
              </a:rPr>
              <a:t>click here </a:t>
            </a:r>
            <a:r>
              <a:rPr lang="en-GB" sz="1700" dirty="0">
                <a:solidFill>
                  <a:srgbClr val="1E22AA"/>
                </a:solidFill>
                <a:cs typeface="Arial" charset="0"/>
              </a:rPr>
              <a:t>&amp; </a:t>
            </a:r>
            <a:r>
              <a:rPr lang="en-GB" sz="1700" dirty="0">
                <a:solidFill>
                  <a:srgbClr val="1E22AA"/>
                </a:solidFill>
                <a:cs typeface="Arial" charset="0"/>
                <a:hlinkClick r:id="rId9"/>
              </a:rPr>
              <a:t>click here</a:t>
            </a:r>
            <a:r>
              <a:rPr lang="en-GB" sz="1700" dirty="0">
                <a:solidFill>
                  <a:srgbClr val="1E22AA"/>
                </a:solidFill>
                <a:cs typeface="Arial" charset="0"/>
              </a:rPr>
              <a:t>.</a:t>
            </a:r>
          </a:p>
          <a:p>
            <a:pPr marL="342900" indent="-342900" eaLnBrk="1" hangingPunct="1">
              <a:buAutoNum type="arabicPeriod"/>
            </a:pPr>
            <a:r>
              <a:rPr lang="en-GB" sz="1700" b="1" dirty="0">
                <a:solidFill>
                  <a:srgbClr val="1E22AA"/>
                </a:solidFill>
                <a:cs typeface="Arial" charset="0"/>
              </a:rPr>
              <a:t>Session 2 - </a:t>
            </a:r>
            <a:r>
              <a:rPr lang="en-GB" sz="1700" dirty="0">
                <a:solidFill>
                  <a:srgbClr val="1E22AA"/>
                </a:solidFill>
                <a:cs typeface="Arial" charset="0"/>
              </a:rPr>
              <a:t>The SMILES framework, </a:t>
            </a:r>
            <a:r>
              <a:rPr lang="en-GB" sz="1700" dirty="0">
                <a:solidFill>
                  <a:srgbClr val="1E22AA"/>
                </a:solidFill>
                <a:cs typeface="Arial" charset="0"/>
                <a:hlinkClick r:id="rId10"/>
              </a:rPr>
              <a:t>click here </a:t>
            </a:r>
            <a:r>
              <a:rPr lang="en-GB" sz="1700" dirty="0">
                <a:solidFill>
                  <a:srgbClr val="1E22AA"/>
                </a:solidFill>
                <a:cs typeface="Arial" charset="0"/>
              </a:rPr>
              <a:t>&amp; STEP model </a:t>
            </a:r>
            <a:r>
              <a:rPr lang="en-GB" sz="1700" dirty="0">
                <a:solidFill>
                  <a:srgbClr val="1E22AA"/>
                </a:solidFill>
                <a:cs typeface="Arial" charset="0"/>
                <a:hlinkClick r:id="rId11"/>
              </a:rPr>
              <a:t>click here</a:t>
            </a:r>
            <a:endParaRPr lang="en-GB" sz="1700" dirty="0">
              <a:solidFill>
                <a:srgbClr val="1E22AA"/>
              </a:solidFill>
              <a:cs typeface="Arial" charset="0"/>
            </a:endParaRPr>
          </a:p>
          <a:p>
            <a:pPr marL="342900" indent="-342900" eaLnBrk="1" hangingPunct="1">
              <a:buAutoNum type="arabicPeriod"/>
            </a:pPr>
            <a:r>
              <a:rPr lang="en-GB" sz="1700" b="1" dirty="0">
                <a:solidFill>
                  <a:srgbClr val="1E22AA"/>
                </a:solidFill>
                <a:cs typeface="Arial" charset="0"/>
              </a:rPr>
              <a:t>Session 3 </a:t>
            </a:r>
            <a:r>
              <a:rPr lang="en-GB" sz="1700" dirty="0">
                <a:solidFill>
                  <a:srgbClr val="1E22AA"/>
                </a:solidFill>
                <a:cs typeface="Arial" charset="0"/>
              </a:rPr>
              <a:t>- Care carousel – Engaging Activities </a:t>
            </a:r>
            <a:r>
              <a:rPr lang="en-GB" sz="1700" dirty="0">
                <a:solidFill>
                  <a:srgbClr val="1E22AA"/>
                </a:solidFill>
                <a:cs typeface="Arial" charset="0"/>
                <a:hlinkClick r:id="rId12"/>
              </a:rPr>
              <a:t>click here</a:t>
            </a:r>
            <a:endParaRPr lang="en-GB" sz="1700" dirty="0">
              <a:solidFill>
                <a:srgbClr val="1E22AA"/>
              </a:solidFill>
              <a:cs typeface="Arial" charset="0"/>
            </a:endParaRPr>
          </a:p>
          <a:p>
            <a:pPr eaLnBrk="1" hangingPunct="1"/>
            <a:endParaRPr lang="en-GB" sz="1700" dirty="0">
              <a:solidFill>
                <a:srgbClr val="1E22AA"/>
              </a:solidFill>
              <a:cs typeface="Arial" charset="0"/>
            </a:endParaRPr>
          </a:p>
          <a:p>
            <a:pPr marL="342900" indent="-342900" eaLnBrk="1" hangingPunct="1">
              <a:buAutoNum type="arabicPeriod"/>
            </a:pPr>
            <a:endParaRPr lang="en-GB" sz="1700" dirty="0">
              <a:solidFill>
                <a:srgbClr val="1E22AA"/>
              </a:solidFill>
              <a:cs typeface="Arial" charset="0"/>
            </a:endParaRPr>
          </a:p>
          <a:p>
            <a:pPr eaLnBrk="1" hangingPunct="1"/>
            <a:endParaRPr lang="en-GB" sz="1700" dirty="0">
              <a:solidFill>
                <a:srgbClr val="1E22AA"/>
              </a:solidFill>
              <a:cs typeface="Arial" charset="0"/>
            </a:endParaRPr>
          </a:p>
          <a:p>
            <a:pPr eaLnBrk="1" hangingPunct="1"/>
            <a:endParaRPr lang="en-GB" sz="1800" dirty="0">
              <a:solidFill>
                <a:srgbClr val="1E22AA"/>
              </a:solidFill>
              <a:cs typeface="Arial" charset="0"/>
            </a:endParaRPr>
          </a:p>
          <a:p>
            <a:pPr eaLnBrk="1" hangingPunct="1"/>
            <a:endParaRPr lang="en-US" sz="1800" dirty="0">
              <a:solidFill>
                <a:srgbClr val="1E22AA"/>
              </a:solidFill>
              <a:cs typeface="Arial" charset="0"/>
            </a:endParaRPr>
          </a:p>
        </p:txBody>
      </p:sp>
    </p:spTree>
    <p:extLst>
      <p:ext uri="{BB962C8B-B14F-4D97-AF65-F5344CB8AC3E}">
        <p14:creationId xmlns:p14="http://schemas.microsoft.com/office/powerpoint/2010/main" val="3757688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233</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Roshni Mistry</dc:creator>
  <cp:lastModifiedBy>Roshni Mistry</cp:lastModifiedBy>
  <cp:revision>6</cp:revision>
  <dcterms:created xsi:type="dcterms:W3CDTF">2021-11-29T12:48:30Z</dcterms:created>
  <dcterms:modified xsi:type="dcterms:W3CDTF">2021-11-29T14:37:51Z</dcterms:modified>
</cp:coreProperties>
</file>