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8" r:id="rId2"/>
    <p:sldId id="38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5EBD5-4AE0-41AE-8EE3-B20DF97C4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5FD435-46E0-4B2B-9C3E-D546FB2A5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09CF9-429B-42FD-BAC1-B5B498249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474C7-CB6A-40B9-AE6A-327D1AC5E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CB874-366E-4269-8236-4BDC5832D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83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33964-D373-4FCB-A6B4-8919DED9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CAB01-B375-434D-B403-D186F712F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10043-AD45-4E92-9E53-1CFBAD49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17FDB-8F34-44AC-A8E5-08495B78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F48FD-DDB0-4E9C-A318-BA358C22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017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66FA6B-C1CA-4ED6-A2C8-072A72E087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B6F3E-5211-45E1-A9A6-38334C858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3EA4D-06E2-4A92-81DC-CB0AE1FC6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5D252-4BA2-42FE-8067-C20EEC141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400D1-0B05-4488-A0D5-B4CECAC5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25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628A6-54B9-4CB6-8F42-A999F300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3EC20-5211-4F9F-9D7A-23A1C4817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7A39B-181C-4A5C-AE4D-60AB35536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ABCA4-C771-4534-82B3-C8CBF9D63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E31A0-5D4B-4D25-8AE7-AE95FC8B5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859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3344B-FF59-4964-8311-5C667E2EE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C3A59-BA57-4BDB-9EFB-824D47994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C571D-9C84-4B8B-B737-19298B1FB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C4C3D-924A-42D4-8574-F506D350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93820-B1D9-4C4E-ADDA-4D08727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0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F5202-6B2D-4D36-A3FF-53843B36C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046AF-4B4D-44FB-9C8E-8CBD259FE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8FC25-B8C3-4414-98B1-930C72A10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C8E23-6BBD-4711-800D-858CB6543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DB239-24E7-4423-B958-FC97E33E6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AB2D7-E84F-4BB2-82B9-4C29CC811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56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E2C80-6611-42E5-B4AC-23DAC2700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ADA69F-4AED-404B-B042-45B137BD6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D4176-D30F-4B3E-97E8-467704955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DC9F40-C829-4F8F-90A7-1EDF83EF35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F2965F-C96D-454F-B0E7-FE810DF6A4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35D030-2FDC-48C8-8937-044D6B2B1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79C695-C887-4304-B589-1E8088EA3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573C7E-CABC-4259-AADA-A89B56145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14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41684-FA89-4298-8241-287713BE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CDB42B-E0E4-4FDF-A70B-D8F694C2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4A811-AD1B-49E8-86E9-513D09E15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47EB6-4028-4AAB-9F1C-C0ECC8F1A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29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03EFFE-F95E-407F-8D52-AB90F0DCB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A31187-3ED4-4036-9586-3BCF1205D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718AA-9207-47EF-92E0-8718A3E8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65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D8CDA-D9DA-47BA-9E48-29CF9920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89DC7-6C56-4BAD-934B-0A012ADF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F846E-03D3-439F-8C9F-75F289977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C43EE-AE96-4F8C-8D5F-0FFC5E346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0E3F9-08D6-4842-9898-3AC6E9E34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2887A-D931-4423-88EF-E4A153BD6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35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3E238-6735-4C24-808C-A955587CA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C2758C-9328-4E60-8861-BECF9A22AE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1990F0-2667-4C59-8273-5C06C9C6A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6D596-96E5-4458-8F5F-F3888F394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09270-BFBB-496B-864C-E4F1E8D0D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3EB51-7431-4A38-85EB-CF18F38C4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49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63A0D4-577F-4029-B37D-187E7C85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43CF1-8CEE-457A-9C38-299936F99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17B4-77CD-480B-A781-D8CFA6790D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BFEA5-5875-46F0-9578-F836323F67A8}" type="datetimeFigureOut">
              <a:rPr lang="en-GB" smtClean="0"/>
              <a:t>24/09/2021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355DF-E1C2-448E-8F63-BE07D567B5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E2B4E-85EA-4D57-9A40-01CF781C7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E8B2F-CD6E-448F-9315-BEF140DCA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91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2EBE7F0-1A79-9842-AA14-F0935E6F4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D31750C-5604-0E40-AFEC-872865570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A85BDF4D-0B60-3F45-88C3-0F3C02298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77" y="643931"/>
            <a:ext cx="11212206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4800" b="1" dirty="0">
                <a:solidFill>
                  <a:srgbClr val="FF5C39"/>
                </a:solidFill>
                <a:cs typeface="Arial" charset="0"/>
              </a:rPr>
              <a:t>Curriculum Blueprint – Primary</a:t>
            </a:r>
          </a:p>
          <a:p>
            <a:pPr eaLnBrk="1" hangingPunct="1"/>
            <a:r>
              <a:rPr lang="en-GB" sz="4800" b="1" dirty="0">
                <a:solidFill>
                  <a:srgbClr val="FF5C39"/>
                </a:solidFill>
                <a:cs typeface="Arial" charset="0"/>
              </a:rPr>
              <a:t>Top Tips</a:t>
            </a:r>
          </a:p>
          <a:p>
            <a:pPr eaLnBrk="1" hangingPunct="1"/>
            <a:endParaRPr lang="en-GB" sz="4800" b="1" dirty="0">
              <a:solidFill>
                <a:srgbClr val="009FE3"/>
              </a:solidFill>
              <a:latin typeface="Calibri" charset="0"/>
              <a:cs typeface="Arial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E22AA"/>
                </a:solidFill>
                <a:cs typeface="Arial" charset="0"/>
              </a:rPr>
              <a:t>Make it child centered – always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E22AA"/>
                </a:solidFill>
                <a:cs typeface="Arial" charset="0"/>
              </a:rPr>
              <a:t>Start with “Why” and work backwards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E22AA"/>
                </a:solidFill>
                <a:cs typeface="Arial" charset="0"/>
              </a:rPr>
              <a:t>Ensure a broad and balanced approach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E22AA"/>
                </a:solidFill>
                <a:cs typeface="Arial" charset="0"/>
              </a:rPr>
              <a:t>Make sure it is always a work in progress – be prepared to adapt with changing climates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E22AA"/>
                </a:solidFill>
                <a:cs typeface="Arial" charset="0"/>
              </a:rPr>
              <a:t>Consider the explicit learning &amp; questions and how this can lead to the implicit learning</a:t>
            </a:r>
          </a:p>
        </p:txBody>
      </p:sp>
    </p:spTree>
    <p:extLst>
      <p:ext uri="{BB962C8B-B14F-4D97-AF65-F5344CB8AC3E}">
        <p14:creationId xmlns:p14="http://schemas.microsoft.com/office/powerpoint/2010/main" val="195593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2EBE7F0-1A79-9842-AA14-F0935E6F4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D31750C-5604-0E40-AFEC-872865570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A85BDF4D-0B60-3F45-88C3-0F3C02298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77" y="643931"/>
            <a:ext cx="11212206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4800" b="1" dirty="0">
                <a:solidFill>
                  <a:srgbClr val="FF5C39"/>
                </a:solidFill>
                <a:cs typeface="Arial" charset="0"/>
              </a:rPr>
              <a:t>Curriculum Blueprint – Primary</a:t>
            </a:r>
          </a:p>
          <a:p>
            <a:pPr eaLnBrk="1" hangingPunct="1"/>
            <a:r>
              <a:rPr lang="en-GB" sz="4800" b="1" dirty="0">
                <a:solidFill>
                  <a:srgbClr val="FF5C39"/>
                </a:solidFill>
                <a:cs typeface="Arial" charset="0"/>
              </a:rPr>
              <a:t>Top Tips</a:t>
            </a:r>
          </a:p>
          <a:p>
            <a:pPr eaLnBrk="1" hangingPunct="1"/>
            <a:endParaRPr lang="en-GB" sz="4800" b="1" dirty="0">
              <a:solidFill>
                <a:srgbClr val="009FE3"/>
              </a:solidFill>
              <a:latin typeface="Calibri" charset="0"/>
              <a:cs typeface="Arial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E22AA"/>
                </a:solidFill>
                <a:cs typeface="Arial" charset="0"/>
              </a:rPr>
              <a:t>Challenge – how can you get your whole school on board?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E22AA"/>
                </a:solidFill>
                <a:cs typeface="Arial" charset="0"/>
              </a:rPr>
              <a:t>Think about the length of each unit – there is no set time in a sequence of learning, as long as it is purposeful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E22AA"/>
                </a:solidFill>
                <a:cs typeface="Arial" charset="0"/>
              </a:rPr>
              <a:t>Consider when you conduct certain areas of learning to make it work for your school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E22AA"/>
                </a:solidFill>
                <a:cs typeface="Arial" charset="0"/>
              </a:rPr>
              <a:t>Make sure the PE curriculum is important All the time – fight for the kids!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E22AA"/>
                </a:solidFill>
                <a:cs typeface="Arial" charset="0"/>
              </a:rPr>
              <a:t>Make it child centered - always</a:t>
            </a:r>
          </a:p>
        </p:txBody>
      </p:sp>
    </p:spTree>
    <p:extLst>
      <p:ext uri="{BB962C8B-B14F-4D97-AF65-F5344CB8AC3E}">
        <p14:creationId xmlns:p14="http://schemas.microsoft.com/office/powerpoint/2010/main" val="144713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Harriet Whittam</dc:creator>
  <cp:lastModifiedBy>Harriet Whittam</cp:lastModifiedBy>
  <cp:revision>1</cp:revision>
  <dcterms:created xsi:type="dcterms:W3CDTF">2021-09-24T08:04:00Z</dcterms:created>
  <dcterms:modified xsi:type="dcterms:W3CDTF">2021-09-24T08:06:46Z</dcterms:modified>
</cp:coreProperties>
</file>