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281B7-45C1-49F5-AABD-C3F2A1183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7995A-C545-43B5-B1DE-22ED8B4A7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BC880-1327-4852-BA7A-AA4255766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BADDD-B78F-47F7-9A74-6E506E6C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B7B20-404E-4793-814F-AE66BCE5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66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5AFF3-759E-46F7-84F4-6103DABBA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B3C97-8D33-4870-9BF6-919A12F17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E34B1-53F1-4D26-81BD-6E2D6D8E6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7B624-67BF-4470-9D0D-8170E218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04F73-DD4D-4C09-97E4-F478439A6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88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8E4597-C0D2-4A31-B6C6-30DD97794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0B0F76-7666-4784-AC32-5A195F28D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60600-7698-4EBE-BCE9-5D407AB4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C7945-588D-4273-B0A3-289DECB01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C215E-AE50-49BB-B389-8FBF3C0E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6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8DBF-4180-451B-B850-6E0E48D2D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F4ED0-81E3-434E-97B6-CD2B9715C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77602-C703-4C88-8BBA-AD0591EC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4D409-3B88-4DF3-91FE-ECE8E1618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B33E7-C1E5-49E5-998B-57EBD6C6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48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03A1D-B888-4F7B-BC38-3EE3DE8A3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EDB49-98BD-43D0-90A4-EB6C8C22C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A1CE2-B9FE-4BDB-AC04-33D75EFAA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FFAC5-6924-4FAF-8820-F17C58FC3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797EF-4028-4943-8E34-83CCDAE8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14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6DAD5-0E57-4390-A8C3-176E19278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555BC-8F14-42E7-A048-7B61A030A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F142DF-B061-4826-A603-4D74112CF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82D4C-DDA0-4C32-BF3B-155B38C3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A846A-7023-405D-AE51-9B17D531C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92FF5-EEA9-411C-AC62-F9E909D91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7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49D64-4340-49AA-9CD8-3455DD370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1F837-5499-4184-AE07-54D1FA393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7DF24-9FB5-4161-96A7-CDA5A7679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E9A6F9-B877-4CCF-B785-DDE627AFA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97A87-4707-4810-A647-3C0626E56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7C29FF-0C02-49D2-A35C-4C92781C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0B5EE4-095E-4DB3-A8AD-541497A59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6A2D76-41FF-41DE-920E-60620640E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501AC-BCB0-484C-AC6F-E688B6974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3D2537-DF26-4D49-9CF2-042A2822F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50DEC5-7D47-490D-96E7-F68FF211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4496C-79B5-40AD-A785-FF837E7CB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8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A99E5D-605D-4936-B901-FF4139C1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C9CDB-C2FE-48BE-8FAE-D8A3316D6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8373C-A753-43C2-BFCF-C6E01899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18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3D807-32E3-4269-BBB3-79A9CB58B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9AFDC-8A4F-48E1-AC32-2B11078B6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5CCF1-F83E-4D91-94EC-BB3A1C532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9D27C-C618-4070-8F99-CC9A0383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AD2DE-5B37-40C7-AD74-36C0F276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056F8-E5AB-4422-9587-9D8321C7E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83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47DDB-92A6-4299-B87B-CD0B6854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35ABD9-AEA3-4C08-A4B6-7984533A67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7AC17-8BC3-45D8-A5C4-0281C1606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847EA-5E94-43DB-9FC3-D25722B2A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9BB50-BFF0-4E66-A124-E86D34A7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6EE9C-BF82-4F80-A427-B13A8D71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8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7F5BA3-2CC7-4C4F-A3B0-B30F1085D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72DDD-FD1B-409F-A318-F0572CD43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FC4E1-94C6-414A-8C5E-584CE2FB7C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1C149-F37F-49C0-81E7-B2B5B35CE1A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51737-EE1D-4584-B4EA-00C689468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D52D8-04DA-4521-9F5B-4A9D10483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75E5A-E61F-42F1-95BF-95E38F7AF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35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8B921-C1B7-4A49-9185-093FC09B25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A7BD1D-510E-45D9-94CD-9F2322C6F4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39332B7-B195-4155-85CF-A4691C272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F93613-88CD-4AAC-8574-3F4FCD8385E9}"/>
              </a:ext>
            </a:extLst>
          </p:cNvPr>
          <p:cNvSpPr txBox="1"/>
          <p:nvPr/>
        </p:nvSpPr>
        <p:spPr>
          <a:xfrm>
            <a:off x="213847" y="1340898"/>
            <a:ext cx="900966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sz="3000" b="1" dirty="0">
                <a:solidFill>
                  <a:srgbClr val="E31C79"/>
                </a:solidFill>
                <a:latin typeface="Arial"/>
                <a:ea typeface="ＭＳ Ｐゴシック"/>
                <a:cs typeface="Arial"/>
              </a:rPr>
              <a:t>Vision &gt; What does your end goal look like?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3000" b="1" dirty="0">
              <a:cs typeface="Arial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3000" b="1" dirty="0">
                <a:solidFill>
                  <a:srgbClr val="009FE3"/>
                </a:solidFill>
                <a:latin typeface="Arial"/>
                <a:ea typeface="ＭＳ Ｐゴシック"/>
                <a:cs typeface="Arial"/>
              </a:rPr>
              <a:t>Win hearts and minds &gt; SLT and Staff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3000" b="1" dirty="0">
              <a:cs typeface="Arial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3000" b="1" dirty="0">
                <a:solidFill>
                  <a:srgbClr val="E31C79"/>
                </a:solidFill>
                <a:latin typeface="Arial"/>
                <a:ea typeface="ＭＳ Ｐゴシック"/>
                <a:cs typeface="Arial"/>
              </a:rPr>
              <a:t>Don’t be afraid to magpie ideas from other schools.</a:t>
            </a:r>
            <a:endParaRPr lang="en-US" sz="3000" b="1" dirty="0">
              <a:solidFill>
                <a:srgbClr val="E31C79"/>
              </a:solidFill>
              <a:cs typeface="Arial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3000" b="1" dirty="0">
              <a:cs typeface="Arial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3000" b="1" dirty="0">
                <a:solidFill>
                  <a:srgbClr val="009FE3"/>
                </a:solidFill>
                <a:latin typeface="Arial"/>
                <a:ea typeface="ＭＳ Ｐゴシック"/>
                <a:cs typeface="Arial"/>
              </a:rPr>
              <a:t>Explore the thoughts of your pupils &gt; Use pupil voice!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48A310-EF43-44BF-9819-5AF341DB4905}"/>
              </a:ext>
            </a:extLst>
          </p:cNvPr>
          <p:cNvSpPr txBox="1"/>
          <p:nvPr/>
        </p:nvSpPr>
        <p:spPr>
          <a:xfrm>
            <a:off x="280108" y="485783"/>
            <a:ext cx="61887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GB" sz="4200" b="1" dirty="0">
                <a:solidFill>
                  <a:srgbClr val="009FE3"/>
                </a:solidFill>
                <a:latin typeface="Arial"/>
                <a:ea typeface="ＭＳ Ｐゴシック"/>
                <a:cs typeface="Arial"/>
              </a:rPr>
              <a:t>Top Tips</a:t>
            </a:r>
            <a:endParaRPr lang="en-US" sz="4200" dirty="0">
              <a:solidFill>
                <a:srgbClr val="009FE3"/>
              </a:solidFill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2718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Harriet Whittam</dc:creator>
  <cp:lastModifiedBy>Harriet Whittam</cp:lastModifiedBy>
  <cp:revision>1</cp:revision>
  <dcterms:created xsi:type="dcterms:W3CDTF">2021-11-29T11:34:56Z</dcterms:created>
  <dcterms:modified xsi:type="dcterms:W3CDTF">2021-11-29T11:36:33Z</dcterms:modified>
</cp:coreProperties>
</file>