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587F"/>
    <a:srgbClr val="FF9C1A"/>
    <a:srgbClr val="FEE8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D416-0B23-4B16-B570-CA10D130F5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71CE571-6A6A-403F-AD0D-27C347079C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528BCB7-4D8F-4DA9-B79A-ADBBB5609470}"/>
              </a:ext>
            </a:extLst>
          </p:cNvPr>
          <p:cNvSpPr>
            <a:spLocks noGrp="1"/>
          </p:cNvSpPr>
          <p:nvPr>
            <p:ph type="dt" sz="half" idx="10"/>
          </p:nvPr>
        </p:nvSpPr>
        <p:spPr/>
        <p:txBody>
          <a:bodyPr/>
          <a:lstStyle/>
          <a:p>
            <a:fld id="{82C2B10A-6E70-4FE3-9C37-3BC487985CA3}" type="datetimeFigureOut">
              <a:rPr lang="en-GB" smtClean="0"/>
              <a:t>08/02/2022</a:t>
            </a:fld>
            <a:endParaRPr lang="en-GB"/>
          </a:p>
        </p:txBody>
      </p:sp>
      <p:sp>
        <p:nvSpPr>
          <p:cNvPr id="5" name="Footer Placeholder 4">
            <a:extLst>
              <a:ext uri="{FF2B5EF4-FFF2-40B4-BE49-F238E27FC236}">
                <a16:creationId xmlns:a16="http://schemas.microsoft.com/office/drawing/2014/main" id="{AD69FE27-388F-41DD-BF40-45F4AE5E5A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36FB33-44B2-4BA3-AE6C-F7D50392423B}"/>
              </a:ext>
            </a:extLst>
          </p:cNvPr>
          <p:cNvSpPr>
            <a:spLocks noGrp="1"/>
          </p:cNvSpPr>
          <p:nvPr>
            <p:ph type="sldNum" sz="quarter" idx="12"/>
          </p:nvPr>
        </p:nvSpPr>
        <p:spPr/>
        <p:txBody>
          <a:bodyPr/>
          <a:lstStyle/>
          <a:p>
            <a:fld id="{B788ABFF-CF82-475B-805E-32F26E5AD509}" type="slidenum">
              <a:rPr lang="en-GB" smtClean="0"/>
              <a:t>‹#›</a:t>
            </a:fld>
            <a:endParaRPr lang="en-GB"/>
          </a:p>
        </p:txBody>
      </p:sp>
    </p:spTree>
    <p:extLst>
      <p:ext uri="{BB962C8B-B14F-4D97-AF65-F5344CB8AC3E}">
        <p14:creationId xmlns:p14="http://schemas.microsoft.com/office/powerpoint/2010/main" val="2729070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A4F72-C558-49B5-A559-65FDF944838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CD1D92F-7D75-4F5B-98C1-141F9EFC59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D1CA09-2EFA-4670-A887-D2ACF917CB2D}"/>
              </a:ext>
            </a:extLst>
          </p:cNvPr>
          <p:cNvSpPr>
            <a:spLocks noGrp="1"/>
          </p:cNvSpPr>
          <p:nvPr>
            <p:ph type="dt" sz="half" idx="10"/>
          </p:nvPr>
        </p:nvSpPr>
        <p:spPr/>
        <p:txBody>
          <a:bodyPr/>
          <a:lstStyle/>
          <a:p>
            <a:fld id="{82C2B10A-6E70-4FE3-9C37-3BC487985CA3}" type="datetimeFigureOut">
              <a:rPr lang="en-GB" smtClean="0"/>
              <a:t>08/02/2022</a:t>
            </a:fld>
            <a:endParaRPr lang="en-GB"/>
          </a:p>
        </p:txBody>
      </p:sp>
      <p:sp>
        <p:nvSpPr>
          <p:cNvPr id="5" name="Footer Placeholder 4">
            <a:extLst>
              <a:ext uri="{FF2B5EF4-FFF2-40B4-BE49-F238E27FC236}">
                <a16:creationId xmlns:a16="http://schemas.microsoft.com/office/drawing/2014/main" id="{4754CD34-D582-42D3-8CB3-DCB8C35F9A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C149E9-318D-44ED-A837-AE79A276F09A}"/>
              </a:ext>
            </a:extLst>
          </p:cNvPr>
          <p:cNvSpPr>
            <a:spLocks noGrp="1"/>
          </p:cNvSpPr>
          <p:nvPr>
            <p:ph type="sldNum" sz="quarter" idx="12"/>
          </p:nvPr>
        </p:nvSpPr>
        <p:spPr/>
        <p:txBody>
          <a:bodyPr/>
          <a:lstStyle/>
          <a:p>
            <a:fld id="{B788ABFF-CF82-475B-805E-32F26E5AD509}" type="slidenum">
              <a:rPr lang="en-GB" smtClean="0"/>
              <a:t>‹#›</a:t>
            </a:fld>
            <a:endParaRPr lang="en-GB"/>
          </a:p>
        </p:txBody>
      </p:sp>
    </p:spTree>
    <p:extLst>
      <p:ext uri="{BB962C8B-B14F-4D97-AF65-F5344CB8AC3E}">
        <p14:creationId xmlns:p14="http://schemas.microsoft.com/office/powerpoint/2010/main" val="1468611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523493-8626-45C7-BCD2-48F722CA81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8811C0-924A-4A3C-ADAD-C107FA8208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516C8C-1DB5-45F7-BCF5-8C1A67C934CD}"/>
              </a:ext>
            </a:extLst>
          </p:cNvPr>
          <p:cNvSpPr>
            <a:spLocks noGrp="1"/>
          </p:cNvSpPr>
          <p:nvPr>
            <p:ph type="dt" sz="half" idx="10"/>
          </p:nvPr>
        </p:nvSpPr>
        <p:spPr/>
        <p:txBody>
          <a:bodyPr/>
          <a:lstStyle/>
          <a:p>
            <a:fld id="{82C2B10A-6E70-4FE3-9C37-3BC487985CA3}" type="datetimeFigureOut">
              <a:rPr lang="en-GB" smtClean="0"/>
              <a:t>08/02/2022</a:t>
            </a:fld>
            <a:endParaRPr lang="en-GB"/>
          </a:p>
        </p:txBody>
      </p:sp>
      <p:sp>
        <p:nvSpPr>
          <p:cNvPr id="5" name="Footer Placeholder 4">
            <a:extLst>
              <a:ext uri="{FF2B5EF4-FFF2-40B4-BE49-F238E27FC236}">
                <a16:creationId xmlns:a16="http://schemas.microsoft.com/office/drawing/2014/main" id="{0437668E-A037-4D87-B77B-48BBE51CED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1BDE60-B919-4EAA-97E0-8EBC602E5133}"/>
              </a:ext>
            </a:extLst>
          </p:cNvPr>
          <p:cNvSpPr>
            <a:spLocks noGrp="1"/>
          </p:cNvSpPr>
          <p:nvPr>
            <p:ph type="sldNum" sz="quarter" idx="12"/>
          </p:nvPr>
        </p:nvSpPr>
        <p:spPr/>
        <p:txBody>
          <a:bodyPr/>
          <a:lstStyle/>
          <a:p>
            <a:fld id="{B788ABFF-CF82-475B-805E-32F26E5AD509}" type="slidenum">
              <a:rPr lang="en-GB" smtClean="0"/>
              <a:t>‹#›</a:t>
            </a:fld>
            <a:endParaRPr lang="en-GB"/>
          </a:p>
        </p:txBody>
      </p:sp>
    </p:spTree>
    <p:extLst>
      <p:ext uri="{BB962C8B-B14F-4D97-AF65-F5344CB8AC3E}">
        <p14:creationId xmlns:p14="http://schemas.microsoft.com/office/powerpoint/2010/main" val="469246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7B379-6A7A-460C-9D57-2F72AAD01A5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BBCDA03-03D5-4931-8CB1-BD947E023E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E6C18C-DC66-4A63-9A8B-297AE17B4C48}"/>
              </a:ext>
            </a:extLst>
          </p:cNvPr>
          <p:cNvSpPr>
            <a:spLocks noGrp="1"/>
          </p:cNvSpPr>
          <p:nvPr>
            <p:ph type="dt" sz="half" idx="10"/>
          </p:nvPr>
        </p:nvSpPr>
        <p:spPr/>
        <p:txBody>
          <a:bodyPr/>
          <a:lstStyle/>
          <a:p>
            <a:fld id="{82C2B10A-6E70-4FE3-9C37-3BC487985CA3}" type="datetimeFigureOut">
              <a:rPr lang="en-GB" smtClean="0"/>
              <a:t>08/02/2022</a:t>
            </a:fld>
            <a:endParaRPr lang="en-GB"/>
          </a:p>
        </p:txBody>
      </p:sp>
      <p:sp>
        <p:nvSpPr>
          <p:cNvPr id="5" name="Footer Placeholder 4">
            <a:extLst>
              <a:ext uri="{FF2B5EF4-FFF2-40B4-BE49-F238E27FC236}">
                <a16:creationId xmlns:a16="http://schemas.microsoft.com/office/drawing/2014/main" id="{3FF09FA9-3E9E-4C40-8192-D5340672D6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D3A8C6-91D1-4FA8-9170-3F356F47B18D}"/>
              </a:ext>
            </a:extLst>
          </p:cNvPr>
          <p:cNvSpPr>
            <a:spLocks noGrp="1"/>
          </p:cNvSpPr>
          <p:nvPr>
            <p:ph type="sldNum" sz="quarter" idx="12"/>
          </p:nvPr>
        </p:nvSpPr>
        <p:spPr/>
        <p:txBody>
          <a:bodyPr/>
          <a:lstStyle/>
          <a:p>
            <a:fld id="{B788ABFF-CF82-475B-805E-32F26E5AD509}" type="slidenum">
              <a:rPr lang="en-GB" smtClean="0"/>
              <a:t>‹#›</a:t>
            </a:fld>
            <a:endParaRPr lang="en-GB"/>
          </a:p>
        </p:txBody>
      </p:sp>
    </p:spTree>
    <p:extLst>
      <p:ext uri="{BB962C8B-B14F-4D97-AF65-F5344CB8AC3E}">
        <p14:creationId xmlns:p14="http://schemas.microsoft.com/office/powerpoint/2010/main" val="804944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960D3-8632-4B0B-B147-FDC114FE8F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202C320-9911-4468-B951-80E4A91DC0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DDB069-239B-4C5E-815F-A5EA1EA2DB1C}"/>
              </a:ext>
            </a:extLst>
          </p:cNvPr>
          <p:cNvSpPr>
            <a:spLocks noGrp="1"/>
          </p:cNvSpPr>
          <p:nvPr>
            <p:ph type="dt" sz="half" idx="10"/>
          </p:nvPr>
        </p:nvSpPr>
        <p:spPr/>
        <p:txBody>
          <a:bodyPr/>
          <a:lstStyle/>
          <a:p>
            <a:fld id="{82C2B10A-6E70-4FE3-9C37-3BC487985CA3}" type="datetimeFigureOut">
              <a:rPr lang="en-GB" smtClean="0"/>
              <a:t>08/02/2022</a:t>
            </a:fld>
            <a:endParaRPr lang="en-GB"/>
          </a:p>
        </p:txBody>
      </p:sp>
      <p:sp>
        <p:nvSpPr>
          <p:cNvPr id="5" name="Footer Placeholder 4">
            <a:extLst>
              <a:ext uri="{FF2B5EF4-FFF2-40B4-BE49-F238E27FC236}">
                <a16:creationId xmlns:a16="http://schemas.microsoft.com/office/drawing/2014/main" id="{94F4FE94-8AE4-47D8-89BE-720A556EDA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08A2C4-D48E-4B45-B2A7-5F8CCFF5F35D}"/>
              </a:ext>
            </a:extLst>
          </p:cNvPr>
          <p:cNvSpPr>
            <a:spLocks noGrp="1"/>
          </p:cNvSpPr>
          <p:nvPr>
            <p:ph type="sldNum" sz="quarter" idx="12"/>
          </p:nvPr>
        </p:nvSpPr>
        <p:spPr/>
        <p:txBody>
          <a:bodyPr/>
          <a:lstStyle/>
          <a:p>
            <a:fld id="{B788ABFF-CF82-475B-805E-32F26E5AD509}" type="slidenum">
              <a:rPr lang="en-GB" smtClean="0"/>
              <a:t>‹#›</a:t>
            </a:fld>
            <a:endParaRPr lang="en-GB"/>
          </a:p>
        </p:txBody>
      </p:sp>
    </p:spTree>
    <p:extLst>
      <p:ext uri="{BB962C8B-B14F-4D97-AF65-F5344CB8AC3E}">
        <p14:creationId xmlns:p14="http://schemas.microsoft.com/office/powerpoint/2010/main" val="3330710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3E027-DF34-4D04-BC58-9E75E79814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D1095F9-1B15-4757-885E-6E4B0C7AC0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6F08F9B-E2C7-4020-BF9E-16B0F8E577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BE2140C-5605-4DAA-866D-80F717CC3F88}"/>
              </a:ext>
            </a:extLst>
          </p:cNvPr>
          <p:cNvSpPr>
            <a:spLocks noGrp="1"/>
          </p:cNvSpPr>
          <p:nvPr>
            <p:ph type="dt" sz="half" idx="10"/>
          </p:nvPr>
        </p:nvSpPr>
        <p:spPr/>
        <p:txBody>
          <a:bodyPr/>
          <a:lstStyle/>
          <a:p>
            <a:fld id="{82C2B10A-6E70-4FE3-9C37-3BC487985CA3}" type="datetimeFigureOut">
              <a:rPr lang="en-GB" smtClean="0"/>
              <a:t>08/02/2022</a:t>
            </a:fld>
            <a:endParaRPr lang="en-GB"/>
          </a:p>
        </p:txBody>
      </p:sp>
      <p:sp>
        <p:nvSpPr>
          <p:cNvPr id="6" name="Footer Placeholder 5">
            <a:extLst>
              <a:ext uri="{FF2B5EF4-FFF2-40B4-BE49-F238E27FC236}">
                <a16:creationId xmlns:a16="http://schemas.microsoft.com/office/drawing/2014/main" id="{CCE09F3A-303D-427B-88DA-D933B23403F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0E194FB-8AE7-4C21-9E5C-BFD85B65AE6E}"/>
              </a:ext>
            </a:extLst>
          </p:cNvPr>
          <p:cNvSpPr>
            <a:spLocks noGrp="1"/>
          </p:cNvSpPr>
          <p:nvPr>
            <p:ph type="sldNum" sz="quarter" idx="12"/>
          </p:nvPr>
        </p:nvSpPr>
        <p:spPr/>
        <p:txBody>
          <a:bodyPr/>
          <a:lstStyle/>
          <a:p>
            <a:fld id="{B788ABFF-CF82-475B-805E-32F26E5AD509}" type="slidenum">
              <a:rPr lang="en-GB" smtClean="0"/>
              <a:t>‹#›</a:t>
            </a:fld>
            <a:endParaRPr lang="en-GB"/>
          </a:p>
        </p:txBody>
      </p:sp>
    </p:spTree>
    <p:extLst>
      <p:ext uri="{BB962C8B-B14F-4D97-AF65-F5344CB8AC3E}">
        <p14:creationId xmlns:p14="http://schemas.microsoft.com/office/powerpoint/2010/main" val="1881452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185F4-2FC7-488B-8903-F86457C67F6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166D5EB-7849-4247-8102-979D076059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3710CA-250A-4A8E-B82C-5F9CB8CC43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D03F042-1BB1-4A48-A9E9-7BCC60EA62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3D096F-4F9C-413C-A18E-CE8F657A2E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8944302-5CB3-4277-A049-C51C3BD3B8DA}"/>
              </a:ext>
            </a:extLst>
          </p:cNvPr>
          <p:cNvSpPr>
            <a:spLocks noGrp="1"/>
          </p:cNvSpPr>
          <p:nvPr>
            <p:ph type="dt" sz="half" idx="10"/>
          </p:nvPr>
        </p:nvSpPr>
        <p:spPr/>
        <p:txBody>
          <a:bodyPr/>
          <a:lstStyle/>
          <a:p>
            <a:fld id="{82C2B10A-6E70-4FE3-9C37-3BC487985CA3}" type="datetimeFigureOut">
              <a:rPr lang="en-GB" smtClean="0"/>
              <a:t>08/02/2022</a:t>
            </a:fld>
            <a:endParaRPr lang="en-GB"/>
          </a:p>
        </p:txBody>
      </p:sp>
      <p:sp>
        <p:nvSpPr>
          <p:cNvPr id="8" name="Footer Placeholder 7">
            <a:extLst>
              <a:ext uri="{FF2B5EF4-FFF2-40B4-BE49-F238E27FC236}">
                <a16:creationId xmlns:a16="http://schemas.microsoft.com/office/drawing/2014/main" id="{D5A50390-5F05-41EC-9787-E90819CA764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EFB7C28-3EB7-4AE8-A647-0996B005296A}"/>
              </a:ext>
            </a:extLst>
          </p:cNvPr>
          <p:cNvSpPr>
            <a:spLocks noGrp="1"/>
          </p:cNvSpPr>
          <p:nvPr>
            <p:ph type="sldNum" sz="quarter" idx="12"/>
          </p:nvPr>
        </p:nvSpPr>
        <p:spPr/>
        <p:txBody>
          <a:bodyPr/>
          <a:lstStyle/>
          <a:p>
            <a:fld id="{B788ABFF-CF82-475B-805E-32F26E5AD509}" type="slidenum">
              <a:rPr lang="en-GB" smtClean="0"/>
              <a:t>‹#›</a:t>
            </a:fld>
            <a:endParaRPr lang="en-GB"/>
          </a:p>
        </p:txBody>
      </p:sp>
    </p:spTree>
    <p:extLst>
      <p:ext uri="{BB962C8B-B14F-4D97-AF65-F5344CB8AC3E}">
        <p14:creationId xmlns:p14="http://schemas.microsoft.com/office/powerpoint/2010/main" val="2683339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231A3-D67D-480F-9741-35AC56170C9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E62CBFB-F0E2-44AB-B640-D7EE980DC254}"/>
              </a:ext>
            </a:extLst>
          </p:cNvPr>
          <p:cNvSpPr>
            <a:spLocks noGrp="1"/>
          </p:cNvSpPr>
          <p:nvPr>
            <p:ph type="dt" sz="half" idx="10"/>
          </p:nvPr>
        </p:nvSpPr>
        <p:spPr/>
        <p:txBody>
          <a:bodyPr/>
          <a:lstStyle/>
          <a:p>
            <a:fld id="{82C2B10A-6E70-4FE3-9C37-3BC487985CA3}" type="datetimeFigureOut">
              <a:rPr lang="en-GB" smtClean="0"/>
              <a:t>08/02/2022</a:t>
            </a:fld>
            <a:endParaRPr lang="en-GB"/>
          </a:p>
        </p:txBody>
      </p:sp>
      <p:sp>
        <p:nvSpPr>
          <p:cNvPr id="4" name="Footer Placeholder 3">
            <a:extLst>
              <a:ext uri="{FF2B5EF4-FFF2-40B4-BE49-F238E27FC236}">
                <a16:creationId xmlns:a16="http://schemas.microsoft.com/office/drawing/2014/main" id="{5ED7173E-3B79-4329-8993-04473367DC8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7AE4BE4-03D8-4617-9429-6134E40DCB6E}"/>
              </a:ext>
            </a:extLst>
          </p:cNvPr>
          <p:cNvSpPr>
            <a:spLocks noGrp="1"/>
          </p:cNvSpPr>
          <p:nvPr>
            <p:ph type="sldNum" sz="quarter" idx="12"/>
          </p:nvPr>
        </p:nvSpPr>
        <p:spPr/>
        <p:txBody>
          <a:bodyPr/>
          <a:lstStyle/>
          <a:p>
            <a:fld id="{B788ABFF-CF82-475B-805E-32F26E5AD509}" type="slidenum">
              <a:rPr lang="en-GB" smtClean="0"/>
              <a:t>‹#›</a:t>
            </a:fld>
            <a:endParaRPr lang="en-GB"/>
          </a:p>
        </p:txBody>
      </p:sp>
    </p:spTree>
    <p:extLst>
      <p:ext uri="{BB962C8B-B14F-4D97-AF65-F5344CB8AC3E}">
        <p14:creationId xmlns:p14="http://schemas.microsoft.com/office/powerpoint/2010/main" val="396159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281050-6B64-4CF9-89B9-E905657E51F2}"/>
              </a:ext>
            </a:extLst>
          </p:cNvPr>
          <p:cNvSpPr>
            <a:spLocks noGrp="1"/>
          </p:cNvSpPr>
          <p:nvPr>
            <p:ph type="dt" sz="half" idx="10"/>
          </p:nvPr>
        </p:nvSpPr>
        <p:spPr/>
        <p:txBody>
          <a:bodyPr/>
          <a:lstStyle/>
          <a:p>
            <a:fld id="{82C2B10A-6E70-4FE3-9C37-3BC487985CA3}" type="datetimeFigureOut">
              <a:rPr lang="en-GB" smtClean="0"/>
              <a:t>08/02/2022</a:t>
            </a:fld>
            <a:endParaRPr lang="en-GB"/>
          </a:p>
        </p:txBody>
      </p:sp>
      <p:sp>
        <p:nvSpPr>
          <p:cNvPr id="3" name="Footer Placeholder 2">
            <a:extLst>
              <a:ext uri="{FF2B5EF4-FFF2-40B4-BE49-F238E27FC236}">
                <a16:creationId xmlns:a16="http://schemas.microsoft.com/office/drawing/2014/main" id="{D19D266B-4F00-436B-BF85-6762F2D0F6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495B04-46B5-47EB-9C74-756B83AB9988}"/>
              </a:ext>
            </a:extLst>
          </p:cNvPr>
          <p:cNvSpPr>
            <a:spLocks noGrp="1"/>
          </p:cNvSpPr>
          <p:nvPr>
            <p:ph type="sldNum" sz="quarter" idx="12"/>
          </p:nvPr>
        </p:nvSpPr>
        <p:spPr/>
        <p:txBody>
          <a:bodyPr/>
          <a:lstStyle/>
          <a:p>
            <a:fld id="{B788ABFF-CF82-475B-805E-32F26E5AD509}" type="slidenum">
              <a:rPr lang="en-GB" smtClean="0"/>
              <a:t>‹#›</a:t>
            </a:fld>
            <a:endParaRPr lang="en-GB"/>
          </a:p>
        </p:txBody>
      </p:sp>
    </p:spTree>
    <p:extLst>
      <p:ext uri="{BB962C8B-B14F-4D97-AF65-F5344CB8AC3E}">
        <p14:creationId xmlns:p14="http://schemas.microsoft.com/office/powerpoint/2010/main" val="377628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83FE4-DCE2-4B80-B1A0-37042E6AB7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2116BC-898C-4D65-A553-D0970A54A6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907CC5C-24D1-4474-8148-DCB1142CEE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42AE6E-BD30-4E6C-8CBC-B04FCA5007A1}"/>
              </a:ext>
            </a:extLst>
          </p:cNvPr>
          <p:cNvSpPr>
            <a:spLocks noGrp="1"/>
          </p:cNvSpPr>
          <p:nvPr>
            <p:ph type="dt" sz="half" idx="10"/>
          </p:nvPr>
        </p:nvSpPr>
        <p:spPr/>
        <p:txBody>
          <a:bodyPr/>
          <a:lstStyle/>
          <a:p>
            <a:fld id="{82C2B10A-6E70-4FE3-9C37-3BC487985CA3}" type="datetimeFigureOut">
              <a:rPr lang="en-GB" smtClean="0"/>
              <a:t>08/02/2022</a:t>
            </a:fld>
            <a:endParaRPr lang="en-GB"/>
          </a:p>
        </p:txBody>
      </p:sp>
      <p:sp>
        <p:nvSpPr>
          <p:cNvPr id="6" name="Footer Placeholder 5">
            <a:extLst>
              <a:ext uri="{FF2B5EF4-FFF2-40B4-BE49-F238E27FC236}">
                <a16:creationId xmlns:a16="http://schemas.microsoft.com/office/drawing/2014/main" id="{BB7D0271-E977-43BA-8DBE-7C9F37CF8B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7594E5-6139-4983-BCD0-E03E7FD9AEC6}"/>
              </a:ext>
            </a:extLst>
          </p:cNvPr>
          <p:cNvSpPr>
            <a:spLocks noGrp="1"/>
          </p:cNvSpPr>
          <p:nvPr>
            <p:ph type="sldNum" sz="quarter" idx="12"/>
          </p:nvPr>
        </p:nvSpPr>
        <p:spPr/>
        <p:txBody>
          <a:bodyPr/>
          <a:lstStyle/>
          <a:p>
            <a:fld id="{B788ABFF-CF82-475B-805E-32F26E5AD509}" type="slidenum">
              <a:rPr lang="en-GB" smtClean="0"/>
              <a:t>‹#›</a:t>
            </a:fld>
            <a:endParaRPr lang="en-GB"/>
          </a:p>
        </p:txBody>
      </p:sp>
    </p:spTree>
    <p:extLst>
      <p:ext uri="{BB962C8B-B14F-4D97-AF65-F5344CB8AC3E}">
        <p14:creationId xmlns:p14="http://schemas.microsoft.com/office/powerpoint/2010/main" val="759083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63FD4-899A-43F7-9D74-0665A10B31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293C26-90B3-4C46-A3A0-35A9DD8E44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1CA844E-6430-41A7-94DE-A1D4FF4223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2344C9-D268-4209-896E-F20698E88F5F}"/>
              </a:ext>
            </a:extLst>
          </p:cNvPr>
          <p:cNvSpPr>
            <a:spLocks noGrp="1"/>
          </p:cNvSpPr>
          <p:nvPr>
            <p:ph type="dt" sz="half" idx="10"/>
          </p:nvPr>
        </p:nvSpPr>
        <p:spPr/>
        <p:txBody>
          <a:bodyPr/>
          <a:lstStyle/>
          <a:p>
            <a:fld id="{82C2B10A-6E70-4FE3-9C37-3BC487985CA3}" type="datetimeFigureOut">
              <a:rPr lang="en-GB" smtClean="0"/>
              <a:t>08/02/2022</a:t>
            </a:fld>
            <a:endParaRPr lang="en-GB"/>
          </a:p>
        </p:txBody>
      </p:sp>
      <p:sp>
        <p:nvSpPr>
          <p:cNvPr id="6" name="Footer Placeholder 5">
            <a:extLst>
              <a:ext uri="{FF2B5EF4-FFF2-40B4-BE49-F238E27FC236}">
                <a16:creationId xmlns:a16="http://schemas.microsoft.com/office/drawing/2014/main" id="{9444E296-22CD-4BBD-881A-F3CD9B43E55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B45F33-2735-48FC-B8E4-AF4B179264B1}"/>
              </a:ext>
            </a:extLst>
          </p:cNvPr>
          <p:cNvSpPr>
            <a:spLocks noGrp="1"/>
          </p:cNvSpPr>
          <p:nvPr>
            <p:ph type="sldNum" sz="quarter" idx="12"/>
          </p:nvPr>
        </p:nvSpPr>
        <p:spPr/>
        <p:txBody>
          <a:bodyPr/>
          <a:lstStyle/>
          <a:p>
            <a:fld id="{B788ABFF-CF82-475B-805E-32F26E5AD509}" type="slidenum">
              <a:rPr lang="en-GB" smtClean="0"/>
              <a:t>‹#›</a:t>
            </a:fld>
            <a:endParaRPr lang="en-GB"/>
          </a:p>
        </p:txBody>
      </p:sp>
    </p:spTree>
    <p:extLst>
      <p:ext uri="{BB962C8B-B14F-4D97-AF65-F5344CB8AC3E}">
        <p14:creationId xmlns:p14="http://schemas.microsoft.com/office/powerpoint/2010/main" val="1918780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796EC7-69CA-4F8E-8DC4-836F24EF86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5C180E-F055-443B-8795-2117503961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D99CFF-F6AA-439D-93AB-647095290A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C2B10A-6E70-4FE3-9C37-3BC487985CA3}" type="datetimeFigureOut">
              <a:rPr lang="en-GB" smtClean="0"/>
              <a:t>08/02/2022</a:t>
            </a:fld>
            <a:endParaRPr lang="en-GB"/>
          </a:p>
        </p:txBody>
      </p:sp>
      <p:sp>
        <p:nvSpPr>
          <p:cNvPr id="5" name="Footer Placeholder 4">
            <a:extLst>
              <a:ext uri="{FF2B5EF4-FFF2-40B4-BE49-F238E27FC236}">
                <a16:creationId xmlns:a16="http://schemas.microsoft.com/office/drawing/2014/main" id="{7CDE9BB7-C0B4-4264-9B02-751C577362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873B372-FD0B-4558-9EF2-FD05D5CA34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88ABFF-CF82-475B-805E-32F26E5AD509}" type="slidenum">
              <a:rPr lang="en-GB" smtClean="0"/>
              <a:t>‹#›</a:t>
            </a:fld>
            <a:endParaRPr lang="en-GB"/>
          </a:p>
        </p:txBody>
      </p:sp>
    </p:spTree>
    <p:extLst>
      <p:ext uri="{BB962C8B-B14F-4D97-AF65-F5344CB8AC3E}">
        <p14:creationId xmlns:p14="http://schemas.microsoft.com/office/powerpoint/2010/main" val="10888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www.birmingham2022.com/queens-baton-relay/batonbearer-nomination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sharni.tapako-brown@birmingham2022.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hart&#10;&#10;Description automatically generated with low confidence">
            <a:extLst>
              <a:ext uri="{FF2B5EF4-FFF2-40B4-BE49-F238E27FC236}">
                <a16:creationId xmlns:a16="http://schemas.microsoft.com/office/drawing/2014/main" id="{2657B00B-AFE5-41AB-A320-D902134418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9"/>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F830BEE3-D9A1-46F7-B709-BE0E91CF18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15550" y="8731"/>
            <a:ext cx="2076450" cy="203835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9AB3208-23EE-4C4C-88E0-89D621E76120}"/>
              </a:ext>
            </a:extLst>
          </p:cNvPr>
          <p:cNvSpPr txBox="1"/>
          <p:nvPr/>
        </p:nvSpPr>
        <p:spPr>
          <a:xfrm>
            <a:off x="164236" y="366186"/>
            <a:ext cx="6205491" cy="1323439"/>
          </a:xfrm>
          <a:prstGeom prst="rect">
            <a:avLst/>
          </a:prstGeom>
          <a:noFill/>
        </p:spPr>
        <p:txBody>
          <a:bodyPr wrap="square" rtlCol="0">
            <a:spAutoFit/>
          </a:bodyPr>
          <a:lstStyle/>
          <a:p>
            <a:r>
              <a:rPr lang="en-GB" sz="4000" dirty="0" err="1">
                <a:latin typeface="Arial Nova Cond" panose="020B0506020202020204" pitchFamily="34" charset="0"/>
              </a:rPr>
              <a:t>Batonbearers</a:t>
            </a:r>
            <a:r>
              <a:rPr lang="en-GB" sz="4000" dirty="0">
                <a:latin typeface="Arial Nova Cond" panose="020B0506020202020204" pitchFamily="34" charset="0"/>
              </a:rPr>
              <a:t> Birmingham 2022 </a:t>
            </a:r>
          </a:p>
        </p:txBody>
      </p:sp>
      <p:sp>
        <p:nvSpPr>
          <p:cNvPr id="10" name="TextBox 9">
            <a:extLst>
              <a:ext uri="{FF2B5EF4-FFF2-40B4-BE49-F238E27FC236}">
                <a16:creationId xmlns:a16="http://schemas.microsoft.com/office/drawing/2014/main" id="{9DA5785C-C2D3-4E4A-944A-5CB1A02BA644}"/>
              </a:ext>
            </a:extLst>
          </p:cNvPr>
          <p:cNvSpPr txBox="1"/>
          <p:nvPr/>
        </p:nvSpPr>
        <p:spPr>
          <a:xfrm>
            <a:off x="164236" y="1919322"/>
            <a:ext cx="7275251" cy="5016758"/>
          </a:xfrm>
          <a:prstGeom prst="rect">
            <a:avLst/>
          </a:prstGeom>
          <a:noFill/>
        </p:spPr>
        <p:txBody>
          <a:bodyPr wrap="square">
            <a:spAutoFit/>
          </a:bodyPr>
          <a:lstStyle/>
          <a:p>
            <a:pPr fontAlgn="base"/>
            <a:r>
              <a:rPr lang="en-GB" sz="2000" dirty="0">
                <a:effectLst/>
                <a:latin typeface="Arial Nova Cond" panose="020B0506020202020204" pitchFamily="34" charset="0"/>
                <a:ea typeface="Times New Roman" panose="02020603050405020304" pitchFamily="18" charset="0"/>
                <a:cs typeface="Segoe UI" panose="020B0502040204020203" pitchFamily="34" charset="0"/>
              </a:rPr>
              <a:t>The Queen’s Baton will then complete the final stretch of its worldwide journey, travelling around England for 25 days. This is where you come in - we need a total of 2,022 </a:t>
            </a:r>
            <a:r>
              <a:rPr lang="en-GB" sz="2000" dirty="0" err="1">
                <a:effectLst/>
                <a:latin typeface="Arial Nova Cond" panose="020B0506020202020204" pitchFamily="34" charset="0"/>
                <a:ea typeface="Times New Roman" panose="02020603050405020304" pitchFamily="18" charset="0"/>
              </a:rPr>
              <a:t>Batonbearers</a:t>
            </a:r>
            <a:r>
              <a:rPr lang="en-GB" sz="2000" dirty="0">
                <a:effectLst/>
                <a:latin typeface="Arial Nova Cond" panose="020B0506020202020204" pitchFamily="34" charset="0"/>
                <a:ea typeface="Times New Roman" panose="02020603050405020304" pitchFamily="18" charset="0"/>
              </a:rPr>
              <a:t> to take part in this once-in-a-lifetime opportunity and carry the Baton through their communities.</a:t>
            </a:r>
            <a:r>
              <a:rPr lang="en-GB" sz="2000" dirty="0">
                <a:effectLst/>
                <a:latin typeface="Arial Nova Cond" panose="020B0506020202020204" pitchFamily="34" charset="0"/>
                <a:ea typeface="Times New Roman" panose="02020603050405020304" pitchFamily="18" charset="0"/>
                <a:cs typeface="Segoe UI" panose="020B0502040204020203" pitchFamily="34" charset="0"/>
              </a:rPr>
              <a:t> </a:t>
            </a:r>
            <a:endParaRPr lang="en-GB" sz="2000" dirty="0">
              <a:effectLst/>
              <a:latin typeface="Arial Nova Cond" panose="020B0506020202020204" pitchFamily="34" charset="0"/>
              <a:ea typeface="Times New Roman" panose="02020603050405020304" pitchFamily="18" charset="0"/>
            </a:endParaRPr>
          </a:p>
          <a:p>
            <a:pPr fontAlgn="base"/>
            <a:r>
              <a:rPr lang="en-GB" sz="2000" dirty="0">
                <a:effectLst/>
                <a:latin typeface="Arial Nova Cond" panose="020B0506020202020204" pitchFamily="34" charset="0"/>
                <a:ea typeface="Times New Roman" panose="02020603050405020304" pitchFamily="18" charset="0"/>
              </a:rPr>
              <a:t> </a:t>
            </a:r>
          </a:p>
          <a:p>
            <a:pPr algn="just" fontAlgn="base"/>
            <a:r>
              <a:rPr lang="en-GB" sz="2000" dirty="0">
                <a:solidFill>
                  <a:srgbClr val="000000"/>
                </a:solidFill>
                <a:effectLst/>
                <a:latin typeface="Arial Nova Cond" panose="020B0506020202020204" pitchFamily="34" charset="0"/>
                <a:ea typeface="Times New Roman" panose="02020603050405020304" pitchFamily="18" charset="0"/>
                <a:cs typeface="Segoe UI" panose="020B0502040204020203" pitchFamily="34" charset="0"/>
              </a:rPr>
              <a:t>Public nominations launched on 11 January and </a:t>
            </a:r>
            <a:r>
              <a:rPr lang="en-GB" sz="2000" dirty="0">
                <a:effectLst/>
                <a:latin typeface="Arial Nova Cond" panose="020B0506020202020204" pitchFamily="34" charset="0"/>
                <a:ea typeface="Times New Roman" panose="02020603050405020304" pitchFamily="18" charset="0"/>
              </a:rPr>
              <a:t>will close on 14 February 2022. Nominations were made through an online nomination portal, where a short statement is attached, outlining the </a:t>
            </a:r>
            <a:r>
              <a:rPr lang="en-GB" sz="2000" dirty="0" err="1">
                <a:effectLst/>
                <a:latin typeface="Arial Nova Cond" panose="020B0506020202020204" pitchFamily="34" charset="0"/>
                <a:ea typeface="Times New Roman" panose="02020603050405020304" pitchFamily="18" charset="0"/>
              </a:rPr>
              <a:t>Batonbearer’s</a:t>
            </a:r>
            <a:r>
              <a:rPr lang="en-GB" sz="2000" dirty="0">
                <a:effectLst/>
                <a:latin typeface="Arial Nova Cond" panose="020B0506020202020204" pitchFamily="34" charset="0"/>
                <a:ea typeface="Times New Roman" panose="02020603050405020304" pitchFamily="18" charset="0"/>
              </a:rPr>
              <a:t> story so far. </a:t>
            </a:r>
            <a:r>
              <a:rPr lang="en-GB" sz="2000" dirty="0">
                <a:solidFill>
                  <a:srgbClr val="000000"/>
                </a:solidFill>
                <a:effectLst/>
                <a:latin typeface="Arial Nova Cond" panose="020B0506020202020204" pitchFamily="34" charset="0"/>
                <a:ea typeface="Times New Roman" panose="02020603050405020304" pitchFamily="18" charset="0"/>
                <a:cs typeface="Segoe UI" panose="020B0502040204020203" pitchFamily="34" charset="0"/>
              </a:rPr>
              <a:t> </a:t>
            </a:r>
          </a:p>
          <a:p>
            <a:pPr algn="just" fontAlgn="base"/>
            <a:endParaRPr lang="en-GB" sz="2000" dirty="0">
              <a:effectLst/>
              <a:latin typeface="Arial Nova Cond" panose="020B0506020202020204" pitchFamily="34" charset="0"/>
              <a:ea typeface="Times New Roman" panose="02020603050405020304" pitchFamily="18" charset="0"/>
            </a:endParaRPr>
          </a:p>
          <a:p>
            <a:pPr algn="ctr" fontAlgn="base"/>
            <a:r>
              <a:rPr lang="en-GB" sz="2000" i="1" dirty="0">
                <a:effectLst/>
                <a:latin typeface="Arial Nova Cond" panose="020B0506020202020204" pitchFamily="34" charset="0"/>
                <a:ea typeface="Times New Roman" panose="02020603050405020304" pitchFamily="18" charset="0"/>
                <a:cs typeface="Segoe UI" panose="020B0502040204020203" pitchFamily="34" charset="0"/>
              </a:rPr>
              <a:t>If you know an individual ready to ‘Take It On’ and become a Birmingham2022 Batonbearer, then please nominate someone through our website here: </a:t>
            </a:r>
            <a:r>
              <a:rPr lang="en-GB" sz="2000" i="1" u="sng" dirty="0">
                <a:solidFill>
                  <a:srgbClr val="FF0000"/>
                </a:solidFill>
                <a:effectLst/>
                <a:latin typeface="Arial Nova Cond" panose="020B0506020202020204" pitchFamily="34" charset="0"/>
                <a:ea typeface="Times New Roman" panose="02020603050405020304" pitchFamily="18" charset="0"/>
                <a:cs typeface="Segoe UI" panose="020B0502040204020203" pitchFamily="34" charset="0"/>
                <a:hlinkClick r:id="rId4"/>
              </a:rPr>
              <a:t>https://www.birmingham2022.com/queens-baton-relay/batonbearer-nominations/</a:t>
            </a:r>
            <a:endParaRPr lang="en-GB" sz="2000" i="1" u="sng" dirty="0">
              <a:solidFill>
                <a:srgbClr val="FF0000"/>
              </a:solidFill>
              <a:effectLst/>
              <a:latin typeface="Arial Nova Cond" panose="020B0506020202020204" pitchFamily="34" charset="0"/>
              <a:ea typeface="Times New Roman" panose="02020603050405020304" pitchFamily="18" charset="0"/>
              <a:cs typeface="Segoe UI" panose="020B0502040204020203" pitchFamily="34" charset="0"/>
            </a:endParaRPr>
          </a:p>
          <a:p>
            <a:pPr fontAlgn="base"/>
            <a:endParaRPr lang="en-GB" sz="2000" dirty="0">
              <a:effectLst/>
              <a:latin typeface="Arial Nova Cond" panose="020B0506020202020204" pitchFamily="34" charset="0"/>
              <a:ea typeface="Times New Roman" panose="02020603050405020304" pitchFamily="18" charset="0"/>
            </a:endParaRPr>
          </a:p>
        </p:txBody>
      </p:sp>
    </p:spTree>
    <p:extLst>
      <p:ext uri="{BB962C8B-B14F-4D97-AF65-F5344CB8AC3E}">
        <p14:creationId xmlns:p14="http://schemas.microsoft.com/office/powerpoint/2010/main" val="514507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hart&#10;&#10;Description automatically generated with low confidence">
            <a:extLst>
              <a:ext uri="{FF2B5EF4-FFF2-40B4-BE49-F238E27FC236}">
                <a16:creationId xmlns:a16="http://schemas.microsoft.com/office/drawing/2014/main" id="{A9505AE9-BF10-48CA-AB45-557F301C54F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 r="58568" b="19"/>
          <a:stretch/>
        </p:blipFill>
        <p:spPr bwMode="auto">
          <a:xfrm>
            <a:off x="-5919" y="0"/>
            <a:ext cx="5051394" cy="6858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hart&#10;&#10;Description automatically generated with low confidence">
            <a:extLst>
              <a:ext uri="{FF2B5EF4-FFF2-40B4-BE49-F238E27FC236}">
                <a16:creationId xmlns:a16="http://schemas.microsoft.com/office/drawing/2014/main" id="{F5FB6474-8ACF-439E-B934-DDE57BF30D3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 r="26189" b="19"/>
          <a:stretch/>
        </p:blipFill>
        <p:spPr bwMode="auto">
          <a:xfrm>
            <a:off x="3269943" y="0"/>
            <a:ext cx="8998998"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EB1CEA42-AE75-42FC-8A35-E3B18E619D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15550" y="8731"/>
            <a:ext cx="2076450" cy="203835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EB5D3268-46D0-4E08-B307-2944228C71CF}"/>
              </a:ext>
            </a:extLst>
          </p:cNvPr>
          <p:cNvSpPr txBox="1"/>
          <p:nvPr/>
        </p:nvSpPr>
        <p:spPr>
          <a:xfrm>
            <a:off x="71022" y="1408226"/>
            <a:ext cx="9721048" cy="5427768"/>
          </a:xfrm>
          <a:prstGeom prst="rect">
            <a:avLst/>
          </a:prstGeom>
          <a:noFill/>
        </p:spPr>
        <p:txBody>
          <a:bodyPr wrap="square">
            <a:spAutoFit/>
          </a:bodyPr>
          <a:lstStyle/>
          <a:p>
            <a:pPr algn="just" fontAlgn="base">
              <a:lnSpc>
                <a:spcPct val="107000"/>
              </a:lnSpc>
              <a:spcAft>
                <a:spcPts val="800"/>
              </a:spcAft>
            </a:pPr>
            <a:r>
              <a:rPr lang="en-GB" sz="1800" dirty="0">
                <a:effectLst/>
                <a:latin typeface="Arial Nova Cond" panose="020B0506020202020204" pitchFamily="34" charset="0"/>
                <a:ea typeface="Times New Roman" panose="02020603050405020304" pitchFamily="18" charset="0"/>
                <a:cs typeface="Times New Roman" panose="02020603050405020304" pitchFamily="18" charset="0"/>
              </a:rPr>
              <a:t>Selection Panels have been established in nine regions in England to read through the short statements and judge them accordingly. Judging will take place between </a:t>
            </a:r>
            <a:r>
              <a:rPr lang="en-GB" sz="1800" u="sng" dirty="0">
                <a:effectLst/>
                <a:latin typeface="Arial Nova Cond" panose="020B0506020202020204" pitchFamily="34" charset="0"/>
                <a:ea typeface="Times New Roman" panose="02020603050405020304" pitchFamily="18" charset="0"/>
                <a:cs typeface="Times New Roman" panose="02020603050405020304" pitchFamily="18" charset="0"/>
              </a:rPr>
              <a:t>14-28 March 2022</a:t>
            </a:r>
            <a:r>
              <a:rPr lang="en-GB" sz="1800" dirty="0">
                <a:effectLst/>
                <a:latin typeface="Arial Nova Cond" panose="020B0506020202020204" pitchFamily="34" charset="0"/>
                <a:ea typeface="Times New Roman" panose="02020603050405020304" pitchFamily="18" charset="0"/>
                <a:cs typeface="Times New Roman" panose="02020603050405020304" pitchFamily="18" charset="0"/>
              </a:rPr>
              <a:t>, via access to the online system and can be undertaken in the panellist’s own time within these dates. Overall, the judging process will equate to one working day per panellist.   </a:t>
            </a:r>
          </a:p>
          <a:p>
            <a:pPr algn="just" fontAlgn="base">
              <a:lnSpc>
                <a:spcPct val="107000"/>
              </a:lnSpc>
              <a:spcAft>
                <a:spcPts val="800"/>
              </a:spcAft>
            </a:pPr>
            <a:endParaRPr lang="en-GB" sz="1800" dirty="0">
              <a:effectLst/>
              <a:latin typeface="Arial Nova Cond" panose="020B050602020202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GB" sz="1800" dirty="0">
                <a:effectLst/>
                <a:latin typeface="Arial Nova Cond" panose="020B0506020202020204" pitchFamily="34" charset="0"/>
                <a:ea typeface="Times New Roman" panose="02020603050405020304" pitchFamily="18" charset="0"/>
                <a:cs typeface="Times New Roman" panose="02020603050405020304" pitchFamily="18" charset="0"/>
              </a:rPr>
              <a:t>Selection Panels will include a wide cross-section of the communities they represent and have been chosen to reflect the themes of the Queen’s Baton Relay</a:t>
            </a:r>
            <a:r>
              <a:rPr lang="en-GB" dirty="0">
                <a:latin typeface="Arial Nova Cond" panose="020B0506020202020204" pitchFamily="34" charset="0"/>
                <a:ea typeface="Times New Roman" panose="02020603050405020304" pitchFamily="18" charset="0"/>
                <a:cs typeface="Times New Roman" panose="02020603050405020304" pitchFamily="18" charset="0"/>
              </a:rPr>
              <a:t>: Youth, Common Ground, Journey’s That Matter and Untold Stories. </a:t>
            </a:r>
          </a:p>
          <a:p>
            <a:pPr lvl="0" fontAlgn="base">
              <a:lnSpc>
                <a:spcPct val="107000"/>
              </a:lnSpc>
              <a:spcAft>
                <a:spcPts val="800"/>
              </a:spcAft>
              <a:buSzPts val="1000"/>
              <a:tabLst>
                <a:tab pos="457200" algn="l"/>
              </a:tabLst>
            </a:pPr>
            <a:endParaRPr lang="en-GB" sz="1800" dirty="0">
              <a:effectLst/>
              <a:latin typeface="Arial Nova Cond" panose="020B050602020202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en-GB" sz="1800" dirty="0">
                <a:effectLst/>
                <a:latin typeface="Arial Nova Cond" panose="020B0506020202020204" pitchFamily="34" charset="0"/>
                <a:ea typeface="Times New Roman" panose="02020603050405020304" pitchFamily="18" charset="0"/>
                <a:cs typeface="Times New Roman" panose="02020603050405020304" pitchFamily="18" charset="0"/>
              </a:rPr>
              <a:t>As a key focus that brings these themes together, </a:t>
            </a:r>
            <a:r>
              <a:rPr lang="en-GB" sz="1800" b="1" dirty="0">
                <a:effectLst/>
                <a:latin typeface="Arial Nova Cond" panose="020B0506020202020204" pitchFamily="34" charset="0"/>
                <a:ea typeface="Times New Roman" panose="02020603050405020304" pitchFamily="18" charset="0"/>
                <a:cs typeface="Times New Roman" panose="02020603050405020304" pitchFamily="18" charset="0"/>
              </a:rPr>
              <a:t>diversity and inclusion </a:t>
            </a:r>
            <a:r>
              <a:rPr lang="en-GB" sz="1800" dirty="0">
                <a:effectLst/>
                <a:latin typeface="Arial Nova Cond" panose="020B0506020202020204" pitchFamily="34" charset="0"/>
                <a:ea typeface="Times New Roman" panose="02020603050405020304" pitchFamily="18" charset="0"/>
                <a:cs typeface="Times New Roman" panose="02020603050405020304" pitchFamily="18" charset="0"/>
              </a:rPr>
              <a:t>is forefront. It is for this reason that we are looking for people who feel that they connect with the themes, and who have an active role within the diversity and inclusion sector. This can include people who you may have worked with. </a:t>
            </a:r>
          </a:p>
          <a:p>
            <a:pPr fontAlgn="base">
              <a:lnSpc>
                <a:spcPct val="107000"/>
              </a:lnSpc>
              <a:spcAft>
                <a:spcPts val="800"/>
              </a:spcAft>
            </a:pPr>
            <a:endParaRPr lang="en-GB" sz="1800" b="1" dirty="0">
              <a:effectLst/>
              <a:latin typeface="Arial Nova Cond" panose="020B0506020202020204" pitchFamily="34" charset="0"/>
              <a:ea typeface="Times New Roman" panose="02020603050405020304" pitchFamily="18" charset="0"/>
              <a:cs typeface="Times New Roman" panose="02020603050405020304" pitchFamily="18" charset="0"/>
            </a:endParaRPr>
          </a:p>
          <a:p>
            <a:pPr algn="ctr" fontAlgn="base">
              <a:lnSpc>
                <a:spcPct val="107000"/>
              </a:lnSpc>
              <a:spcAft>
                <a:spcPts val="800"/>
              </a:spcAft>
            </a:pPr>
            <a:r>
              <a:rPr lang="en-GB" sz="1800" i="1" u="sng" dirty="0">
                <a:effectLst/>
                <a:latin typeface="Arial Nova Cond" panose="020B0506020202020204" pitchFamily="34" charset="0"/>
                <a:ea typeface="Times New Roman" panose="02020603050405020304" pitchFamily="18" charset="0"/>
                <a:cs typeface="Times New Roman" panose="02020603050405020304" pitchFamily="18" charset="0"/>
              </a:rPr>
              <a:t>Please note: </a:t>
            </a:r>
            <a:r>
              <a:rPr lang="en-GB" sz="1800" i="1" dirty="0">
                <a:effectLst/>
                <a:latin typeface="Arial Nova Cond" panose="020B0506020202020204" pitchFamily="34" charset="0"/>
                <a:ea typeface="Times New Roman" panose="02020603050405020304" pitchFamily="18" charset="0"/>
                <a:cs typeface="Times New Roman" panose="02020603050405020304" pitchFamily="18" charset="0"/>
              </a:rPr>
              <a:t>you can put yourself forward to be considered for The Selection Panel. For any suggestions, please email </a:t>
            </a:r>
            <a:r>
              <a:rPr lang="en-GB" sz="1800" i="1" dirty="0">
                <a:effectLst/>
                <a:latin typeface="Arial Nova Cond" panose="020B0506020202020204" pitchFamily="34" charset="0"/>
                <a:ea typeface="Times New Roman" panose="02020603050405020304" pitchFamily="18" charset="0"/>
                <a:cs typeface="Times New Roman" panose="02020603050405020304" pitchFamily="18" charset="0"/>
                <a:hlinkClick r:id="rId4"/>
              </a:rPr>
              <a:t>sharni.tapako-brown@birmingham2022.com</a:t>
            </a:r>
            <a:r>
              <a:rPr lang="en-GB" sz="1800" i="1" dirty="0">
                <a:effectLst/>
                <a:latin typeface="Arial Nova Cond" panose="020B0506020202020204" pitchFamily="34" charset="0"/>
                <a:ea typeface="Times New Roman" panose="02020603050405020304" pitchFamily="18" charset="0"/>
                <a:cs typeface="Times New Roman" panose="02020603050405020304" pitchFamily="18" charset="0"/>
              </a:rPr>
              <a:t> </a:t>
            </a:r>
            <a:endParaRPr lang="en-GB" sz="1800" i="1" dirty="0">
              <a:effectLst/>
              <a:latin typeface="Arial Nova Cond" panose="020B050602020202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B5F85393-2CDA-4F2C-84EB-DD8E63130E38}"/>
              </a:ext>
            </a:extLst>
          </p:cNvPr>
          <p:cNvSpPr txBox="1"/>
          <p:nvPr/>
        </p:nvSpPr>
        <p:spPr>
          <a:xfrm>
            <a:off x="71022" y="509738"/>
            <a:ext cx="6205491" cy="707886"/>
          </a:xfrm>
          <a:prstGeom prst="rect">
            <a:avLst/>
          </a:prstGeom>
          <a:noFill/>
        </p:spPr>
        <p:txBody>
          <a:bodyPr wrap="square" rtlCol="0">
            <a:spAutoFit/>
          </a:bodyPr>
          <a:lstStyle/>
          <a:p>
            <a:r>
              <a:rPr lang="en-GB" sz="4000" dirty="0">
                <a:latin typeface="Arial Nova Cond" panose="020B0506020202020204" pitchFamily="34" charset="0"/>
              </a:rPr>
              <a:t>Selection Panels </a:t>
            </a:r>
          </a:p>
        </p:txBody>
      </p:sp>
    </p:spTree>
    <p:extLst>
      <p:ext uri="{BB962C8B-B14F-4D97-AF65-F5344CB8AC3E}">
        <p14:creationId xmlns:p14="http://schemas.microsoft.com/office/powerpoint/2010/main" val="1694049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322</Words>
  <Application>Microsoft Office PowerPoint</Application>
  <PresentationFormat>Widescreen</PresentationFormat>
  <Paragraphs>14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Nova Cond</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Sharni Tapako-Brown</dc:creator>
  <cp:lastModifiedBy>Sharni Tapako-Brown</cp:lastModifiedBy>
  <cp:revision>1</cp:revision>
  <dcterms:created xsi:type="dcterms:W3CDTF">2022-02-08T15:42:51Z</dcterms:created>
  <dcterms:modified xsi:type="dcterms:W3CDTF">2022-02-08T15:57:41Z</dcterms:modified>
</cp:coreProperties>
</file>