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1" d="100"/>
          <a:sy n="31" d="100"/>
        </p:scale>
        <p:origin x="83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8" name="Shape 15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Image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Image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itle Text"/>
          <p:cNvSpPr txBox="1">
            <a:spLocks noGrp="1"/>
          </p:cNvSpPr>
          <p:nvPr>
            <p:ph type="title"/>
          </p:nvPr>
        </p:nvSpPr>
        <p:spPr>
          <a:xfrm>
            <a:off x="3048000" y="2244725"/>
            <a:ext cx="18288000" cy="4775201"/>
          </a:xfrm>
          <a:prstGeom prst="rect">
            <a:avLst/>
          </a:prstGeom>
        </p:spPr>
        <p:txBody>
          <a:bodyPr lIns="91439" tIns="91439" rIns="91439" bIns="91439" anchor="b"/>
          <a:lstStyle>
            <a:lvl1pPr algn="ctr" defTabSz="1828800">
              <a:lnSpc>
                <a:spcPct val="90000"/>
              </a:lnSpc>
              <a:defRPr sz="12000" b="0" spc="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5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048000" y="7204075"/>
            <a:ext cx="18288000" cy="3311525"/>
          </a:xfrm>
          <a:prstGeom prst="rect">
            <a:avLst/>
          </a:prstGeom>
        </p:spPr>
        <p:txBody>
          <a:bodyPr lIns="91439" tIns="91439" rIns="91439" bIns="91439"/>
          <a:lstStyle>
            <a:lvl1pPr marL="0" indent="0" algn="ctr" defTabSz="1828800"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0" indent="457200" algn="ctr" defTabSz="1828800"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0" indent="914400" algn="ctr" defTabSz="1828800"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0" indent="1371600" algn="ctr" defTabSz="1828800"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0" indent="1828800" algn="ctr" defTabSz="1828800"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203052" y="12835870"/>
            <a:ext cx="504548" cy="48391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660384004_1290x1720.jpg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t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t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5.png"/><Relationship Id="rId5" Type="http://schemas.openxmlformats.org/officeDocument/2006/relationships/image" Target="../media/image14.tif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t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TextBox 7"/>
          <p:cNvSpPr txBox="1"/>
          <p:nvPr/>
        </p:nvSpPr>
        <p:spPr>
          <a:xfrm>
            <a:off x="1382075" y="3728766"/>
            <a:ext cx="21619848" cy="6258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ctr">
            <a:spAutoFit/>
          </a:bodyPr>
          <a:lstStyle/>
          <a:p>
            <a:pPr algn="l" defTabSz="1828800">
              <a:defRPr sz="1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Girls Leadership &amp; Marketing Roles</a:t>
            </a:r>
          </a:p>
          <a:p>
            <a:pPr algn="l" defTabSz="1828800">
              <a:lnSpc>
                <a:spcPct val="50000"/>
              </a:lnSpc>
              <a:defRPr sz="1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l" defTabSz="1828800">
              <a:defRPr sz="8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Workshop 3</a:t>
            </a:r>
            <a:endParaRPr sz="4800"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extBox 1"/>
          <p:cNvSpPr txBox="1"/>
          <p:nvPr/>
        </p:nvSpPr>
        <p:spPr>
          <a:xfrm>
            <a:off x="5921618" y="771375"/>
            <a:ext cx="12540764" cy="1318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8000" b="1">
                <a:solidFill>
                  <a:srgbClr val="009FE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WORKSHOP OUTCOMES</a:t>
            </a:r>
          </a:p>
        </p:txBody>
      </p:sp>
      <p:sp>
        <p:nvSpPr>
          <p:cNvPr id="164" name="TextBox 3"/>
          <p:cNvSpPr txBox="1"/>
          <p:nvPr/>
        </p:nvSpPr>
        <p:spPr>
          <a:xfrm>
            <a:off x="621073" y="2899409"/>
            <a:ext cx="23082554" cy="75276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7" tIns="91437" rIns="91437" bIns="91437">
            <a:spAutoFit/>
          </a:bodyPr>
          <a:lstStyle/>
          <a:p>
            <a:pPr algn="l" defTabSz="914400">
              <a:lnSpc>
                <a:spcPct val="150000"/>
              </a:lnSpc>
              <a:defRPr sz="4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By the end of this session you should be able to:</a:t>
            </a:r>
          </a:p>
          <a:p>
            <a:pPr algn="l" defTabSz="914400">
              <a:lnSpc>
                <a:spcPct val="150000"/>
              </a:lnSpc>
              <a:defRPr sz="4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240631" indent="-240631" algn="l" defTabSz="914400">
              <a:lnSpc>
                <a:spcPct val="150000"/>
              </a:lnSpc>
              <a:buSzPct val="100000"/>
              <a:buChar char="•"/>
              <a:defRPr sz="5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Identify the different roles you might undertake as a Girls Active Leader</a:t>
            </a:r>
          </a:p>
          <a:p>
            <a:pPr marL="240631" indent="-240631" algn="l" defTabSz="914400">
              <a:lnSpc>
                <a:spcPct val="150000"/>
              </a:lnSpc>
              <a:buSzPct val="100000"/>
              <a:buChar char="•"/>
              <a:defRPr sz="5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Explain how girls can motivate their peers by taking on advocacy, marketing, and delivery roles </a:t>
            </a:r>
          </a:p>
          <a:p>
            <a:pPr marL="240631" indent="-240631" algn="l" defTabSz="914400">
              <a:lnSpc>
                <a:spcPct val="150000"/>
              </a:lnSpc>
              <a:buSzPct val="100000"/>
              <a:buChar char="•"/>
              <a:defRPr sz="5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Understand the importance of developing an engaging brand</a:t>
            </a:r>
          </a:p>
          <a:p>
            <a:pPr marL="240631" indent="-240631" algn="l" defTabSz="914400">
              <a:lnSpc>
                <a:spcPct val="150000"/>
              </a:lnSpc>
              <a:buSzPct val="100000"/>
              <a:buChar char="•"/>
              <a:defRPr sz="5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Develop an impactful slogan that engages and influences an audience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TextBox 1"/>
          <p:cNvSpPr txBox="1"/>
          <p:nvPr/>
        </p:nvSpPr>
        <p:spPr>
          <a:xfrm>
            <a:off x="1394776" y="1269008"/>
            <a:ext cx="21535148" cy="13180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8000" b="1">
                <a:solidFill>
                  <a:srgbClr val="009FE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Girls Active Leader Roles </a:t>
            </a:r>
          </a:p>
        </p:txBody>
      </p:sp>
      <p:grpSp>
        <p:nvGrpSpPr>
          <p:cNvPr id="170" name="Group 15"/>
          <p:cNvGrpSpPr/>
          <p:nvPr/>
        </p:nvGrpSpPr>
        <p:grpSpPr>
          <a:xfrm>
            <a:off x="8984667" y="3953788"/>
            <a:ext cx="6553619" cy="5458883"/>
            <a:chOff x="0" y="0"/>
            <a:chExt cx="6553617" cy="5458881"/>
          </a:xfrm>
        </p:grpSpPr>
        <p:sp>
          <p:nvSpPr>
            <p:cNvPr id="167" name="Rectangle 1"/>
            <p:cNvSpPr/>
            <p:nvPr/>
          </p:nvSpPr>
          <p:spPr>
            <a:xfrm>
              <a:off x="0" y="0"/>
              <a:ext cx="6553618" cy="4721120"/>
            </a:xfrm>
            <a:prstGeom prst="rect">
              <a:avLst/>
            </a:prstGeom>
            <a:solidFill>
              <a:srgbClr val="D2D7D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68" name="TextBox 7"/>
            <p:cNvSpPr txBox="1"/>
            <p:nvPr/>
          </p:nvSpPr>
          <p:spPr>
            <a:xfrm>
              <a:off x="91439" y="4721121"/>
              <a:ext cx="6370739" cy="7377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marL="914400" indent="-914400" defTabSz="1828800">
                <a:defRPr sz="4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Marketing</a:t>
              </a:r>
            </a:p>
          </p:txBody>
        </p:sp>
        <p:sp>
          <p:nvSpPr>
            <p:cNvPr id="169" name="TextBox 7"/>
            <p:cNvSpPr txBox="1"/>
            <p:nvPr/>
          </p:nvSpPr>
          <p:spPr>
            <a:xfrm>
              <a:off x="91439" y="1898608"/>
              <a:ext cx="6370739" cy="7377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marL="914400" indent="-914400" defTabSz="1828800">
                <a:defRPr sz="40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Image</a:t>
              </a:r>
            </a:p>
          </p:txBody>
        </p:sp>
      </p:grpSp>
      <p:grpSp>
        <p:nvGrpSpPr>
          <p:cNvPr id="174" name="Group 15"/>
          <p:cNvGrpSpPr/>
          <p:nvPr/>
        </p:nvGrpSpPr>
        <p:grpSpPr>
          <a:xfrm>
            <a:off x="1460830" y="3953788"/>
            <a:ext cx="6553618" cy="5458883"/>
            <a:chOff x="0" y="0"/>
            <a:chExt cx="6553617" cy="5458881"/>
          </a:xfrm>
        </p:grpSpPr>
        <p:sp>
          <p:nvSpPr>
            <p:cNvPr id="171" name="Rectangle 1"/>
            <p:cNvSpPr/>
            <p:nvPr/>
          </p:nvSpPr>
          <p:spPr>
            <a:xfrm>
              <a:off x="0" y="0"/>
              <a:ext cx="6553618" cy="4721120"/>
            </a:xfrm>
            <a:prstGeom prst="rect">
              <a:avLst/>
            </a:prstGeom>
            <a:solidFill>
              <a:srgbClr val="D2D7D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72" name="TextBox 7"/>
            <p:cNvSpPr txBox="1"/>
            <p:nvPr/>
          </p:nvSpPr>
          <p:spPr>
            <a:xfrm>
              <a:off x="91439" y="4721121"/>
              <a:ext cx="6370739" cy="7377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marL="914400" indent="-914400" defTabSz="1828800">
                <a:defRPr sz="4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Advocacy</a:t>
              </a:r>
            </a:p>
          </p:txBody>
        </p:sp>
        <p:sp>
          <p:nvSpPr>
            <p:cNvPr id="173" name="TextBox 7"/>
            <p:cNvSpPr txBox="1"/>
            <p:nvPr/>
          </p:nvSpPr>
          <p:spPr>
            <a:xfrm>
              <a:off x="91439" y="1898608"/>
              <a:ext cx="6370739" cy="7377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marL="914400" indent="-914400" defTabSz="1828800">
                <a:defRPr sz="40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Image</a:t>
              </a:r>
            </a:p>
          </p:txBody>
        </p:sp>
      </p:grpSp>
      <p:grpSp>
        <p:nvGrpSpPr>
          <p:cNvPr id="178" name="Group 15"/>
          <p:cNvGrpSpPr/>
          <p:nvPr/>
        </p:nvGrpSpPr>
        <p:grpSpPr>
          <a:xfrm>
            <a:off x="16508503" y="3953788"/>
            <a:ext cx="6553619" cy="5458883"/>
            <a:chOff x="0" y="0"/>
            <a:chExt cx="6553617" cy="5458881"/>
          </a:xfrm>
        </p:grpSpPr>
        <p:sp>
          <p:nvSpPr>
            <p:cNvPr id="175" name="Rectangle 1"/>
            <p:cNvSpPr/>
            <p:nvPr/>
          </p:nvSpPr>
          <p:spPr>
            <a:xfrm>
              <a:off x="0" y="0"/>
              <a:ext cx="6553618" cy="4721120"/>
            </a:xfrm>
            <a:prstGeom prst="rect">
              <a:avLst/>
            </a:prstGeom>
            <a:solidFill>
              <a:srgbClr val="D2D7DB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76" name="TextBox 7"/>
            <p:cNvSpPr txBox="1"/>
            <p:nvPr/>
          </p:nvSpPr>
          <p:spPr>
            <a:xfrm>
              <a:off x="91439" y="4721121"/>
              <a:ext cx="6370739" cy="7377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marL="914400" indent="-914400" defTabSz="1828800">
                <a:defRPr sz="4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Delivery</a:t>
              </a:r>
            </a:p>
          </p:txBody>
        </p:sp>
        <p:sp>
          <p:nvSpPr>
            <p:cNvPr id="177" name="TextBox 7"/>
            <p:cNvSpPr txBox="1"/>
            <p:nvPr/>
          </p:nvSpPr>
          <p:spPr>
            <a:xfrm>
              <a:off x="91439" y="1898608"/>
              <a:ext cx="6370739" cy="7377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marL="914400" indent="-914400" defTabSz="1828800">
                <a:defRPr sz="40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Image</a:t>
              </a:r>
            </a:p>
          </p:txBody>
        </p:sp>
      </p:grpSp>
      <p:pic>
        <p:nvPicPr>
          <p:cNvPr id="179" name="Primary leaders.jpg" descr="Primary leader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08503" y="3983733"/>
            <a:ext cx="6553619" cy="47223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YST-girls-active-camp-2017-0239.jpg" descr="YST-girls-active-camp-2017-0239.jpg"/>
          <p:cNvPicPr>
            <a:picLocks noChangeAspect="1"/>
          </p:cNvPicPr>
          <p:nvPr/>
        </p:nvPicPr>
        <p:blipFill>
          <a:blip r:embed="rId4"/>
          <a:srcRect l="4288"/>
          <a:stretch>
            <a:fillRect/>
          </a:stretch>
        </p:blipFill>
        <p:spPr>
          <a:xfrm>
            <a:off x="8795649" y="3823765"/>
            <a:ext cx="7049279" cy="49101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Leader secondary primary group.jpg" descr="Leader secondary primary group.jpg"/>
          <p:cNvPicPr>
            <a:picLocks noChangeAspect="1"/>
          </p:cNvPicPr>
          <p:nvPr/>
        </p:nvPicPr>
        <p:blipFill>
          <a:blip r:embed="rId5"/>
          <a:srcRect b="14149"/>
          <a:stretch>
            <a:fillRect/>
          </a:stretch>
        </p:blipFill>
        <p:spPr>
          <a:xfrm>
            <a:off x="1459244" y="3852244"/>
            <a:ext cx="6556790" cy="48717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TextBox 1"/>
          <p:cNvSpPr txBox="1"/>
          <p:nvPr/>
        </p:nvSpPr>
        <p:spPr>
          <a:xfrm>
            <a:off x="1394776" y="1269008"/>
            <a:ext cx="21535148" cy="13180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8000" b="1">
                <a:solidFill>
                  <a:srgbClr val="009FE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Power of 3</a:t>
            </a:r>
          </a:p>
        </p:txBody>
      </p:sp>
      <p:pic>
        <p:nvPicPr>
          <p:cNvPr id="184" name="Picture 6" descr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4611" y="3158451"/>
            <a:ext cx="6477817" cy="56166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4620" y="7252903"/>
            <a:ext cx="3937551" cy="39375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bP9R-Bi3_400x400.jpg" descr="bP9R-Bi3_400x40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02594" y="2514583"/>
            <a:ext cx="5397228" cy="5397228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TextBox 7"/>
          <p:cNvSpPr txBox="1"/>
          <p:nvPr/>
        </p:nvSpPr>
        <p:spPr>
          <a:xfrm>
            <a:off x="1418076" y="2650937"/>
            <a:ext cx="21547848" cy="25726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/>
          <a:p>
            <a:pPr algn="l" defTabSz="1828800">
              <a:defRPr sz="5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Do you know the slogans for these well-known brands?</a:t>
            </a:r>
            <a:endParaRPr sz="4800"/>
          </a:p>
          <a:p>
            <a:pPr algn="l" defTabSz="1828800">
              <a:defRPr sz="5600">
                <a:solidFill>
                  <a:srgbClr val="434D59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4800"/>
          </a:p>
        </p:txBody>
      </p:sp>
      <p:pic>
        <p:nvPicPr>
          <p:cNvPr id="188" name="Unknown.png" descr="Unknow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20197" y="6685808"/>
            <a:ext cx="5071738" cy="50717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TextBox 1"/>
          <p:cNvSpPr txBox="1"/>
          <p:nvPr/>
        </p:nvSpPr>
        <p:spPr>
          <a:xfrm>
            <a:off x="1394776" y="1269008"/>
            <a:ext cx="21535148" cy="13180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8000" b="1">
                <a:solidFill>
                  <a:srgbClr val="009FE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What is YOUR slogan?</a:t>
            </a:r>
          </a:p>
        </p:txBody>
      </p:sp>
      <p:sp>
        <p:nvSpPr>
          <p:cNvPr id="191" name="TextBox 7"/>
          <p:cNvSpPr txBox="1"/>
          <p:nvPr/>
        </p:nvSpPr>
        <p:spPr>
          <a:xfrm>
            <a:off x="1181108" y="2935298"/>
            <a:ext cx="12013207" cy="10076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/>
          <a:p>
            <a:pPr marL="481263" indent="-481263" algn="l" defTabSz="1828800">
              <a:lnSpc>
                <a:spcPct val="90000"/>
              </a:lnSpc>
              <a:buSzPct val="100000"/>
              <a:buChar char="•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Each girl in the group to draw around one of their hands.</a:t>
            </a:r>
          </a:p>
          <a:p>
            <a:pPr marL="481263" indent="-481263" algn="l" defTabSz="1828800">
              <a:lnSpc>
                <a:spcPct val="90000"/>
              </a:lnSpc>
              <a:buSzPct val="100000"/>
              <a:buChar char="•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481263" indent="-481263" algn="l" defTabSz="1828800">
              <a:lnSpc>
                <a:spcPct val="90000"/>
              </a:lnSpc>
              <a:buSzPct val="100000"/>
              <a:buChar char="•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In each hand write down one word that could feature in your slogan. Think about what is important to you as a Girls Active Leader and how you would like girls to feel when taking part in sport &amp; physical activity.</a:t>
            </a:r>
          </a:p>
          <a:p>
            <a:pPr marL="481263" indent="-481263" algn="l" defTabSz="1828800">
              <a:lnSpc>
                <a:spcPct val="90000"/>
              </a:lnSpc>
              <a:buSzPct val="100000"/>
              <a:buChar char="•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481263" indent="-481263" algn="l" defTabSz="1828800">
              <a:lnSpc>
                <a:spcPct val="90000"/>
              </a:lnSpc>
              <a:buSzPct val="100000"/>
              <a:buChar char="•"/>
              <a:defRPr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Can you use these words to create an inspiring, impactful slogan?</a:t>
            </a:r>
          </a:p>
          <a:p>
            <a:pPr algn="l" defTabSz="1828800">
              <a:defRPr sz="5200">
                <a:solidFill>
                  <a:srgbClr val="434D59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4800"/>
          </a:p>
          <a:p>
            <a:pPr algn="l" defTabSz="1828800">
              <a:defRPr sz="5600">
                <a:solidFill>
                  <a:srgbClr val="434D59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4800"/>
          </a:p>
        </p:txBody>
      </p:sp>
      <p:pic>
        <p:nvPicPr>
          <p:cNvPr id="192" name="Unknown.png" descr="Unknow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80000">
            <a:off x="15313122" y="6170740"/>
            <a:ext cx="7823201" cy="4165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Unknown.png" descr="Unknow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80000">
            <a:off x="14131123" y="2124296"/>
            <a:ext cx="6063860" cy="32288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TextBox 1"/>
          <p:cNvSpPr txBox="1"/>
          <p:nvPr/>
        </p:nvSpPr>
        <p:spPr>
          <a:xfrm>
            <a:off x="1394776" y="1269008"/>
            <a:ext cx="21535148" cy="13180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8000" b="1">
                <a:solidFill>
                  <a:srgbClr val="009FE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Power of 3 in practice…</a:t>
            </a:r>
          </a:p>
        </p:txBody>
      </p:sp>
      <p:grpSp>
        <p:nvGrpSpPr>
          <p:cNvPr id="198" name="Picture 4"/>
          <p:cNvGrpSpPr/>
          <p:nvPr/>
        </p:nvGrpSpPr>
        <p:grpSpPr>
          <a:xfrm>
            <a:off x="5288871" y="7779856"/>
            <a:ext cx="9166565" cy="4206566"/>
            <a:chOff x="0" y="0"/>
            <a:chExt cx="9166563" cy="4206564"/>
          </a:xfrm>
        </p:grpSpPr>
        <p:pic>
          <p:nvPicPr>
            <p:cNvPr id="197" name="Picture 4" descr="Picture 4"/>
            <p:cNvPicPr>
              <a:picLocks noChangeAspect="1"/>
            </p:cNvPicPr>
            <p:nvPr/>
          </p:nvPicPr>
          <p:blipFill>
            <a:blip r:embed="rId3"/>
            <a:srcRect t="21523" b="32680"/>
            <a:stretch>
              <a:fillRect/>
            </a:stretch>
          </p:blipFill>
          <p:spPr>
            <a:xfrm>
              <a:off x="215899" y="139699"/>
              <a:ext cx="8734766" cy="364776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96" name="Picture 4" descr="Picture 4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-1"/>
              <a:ext cx="9166564" cy="4206566"/>
            </a:xfrm>
            <a:prstGeom prst="rect">
              <a:avLst/>
            </a:prstGeom>
            <a:effectLst/>
          </p:spPr>
        </p:pic>
      </p:grpSp>
      <p:grpSp>
        <p:nvGrpSpPr>
          <p:cNvPr id="201" name="Image"/>
          <p:cNvGrpSpPr/>
          <p:nvPr/>
        </p:nvGrpSpPr>
        <p:grpSpPr>
          <a:xfrm rot="21120000">
            <a:off x="932095" y="3330991"/>
            <a:ext cx="8582627" cy="5142746"/>
            <a:chOff x="0" y="0"/>
            <a:chExt cx="8582625" cy="5142744"/>
          </a:xfrm>
        </p:grpSpPr>
        <p:pic>
          <p:nvPicPr>
            <p:cNvPr id="200" name="Image" descr="Imag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5900" y="139700"/>
              <a:ext cx="8150826" cy="458394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99" name="Image" descr="Image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-1"/>
              <a:ext cx="8582626" cy="5142746"/>
            </a:xfrm>
            <a:prstGeom prst="rect">
              <a:avLst/>
            </a:prstGeom>
            <a:effectLst/>
          </p:spPr>
        </p:pic>
      </p:grpSp>
      <p:grpSp>
        <p:nvGrpSpPr>
          <p:cNvPr id="204" name="Image"/>
          <p:cNvGrpSpPr/>
          <p:nvPr/>
        </p:nvGrpSpPr>
        <p:grpSpPr>
          <a:xfrm>
            <a:off x="12249768" y="2807049"/>
            <a:ext cx="8008013" cy="5603790"/>
            <a:chOff x="0" y="0"/>
            <a:chExt cx="8008011" cy="5603788"/>
          </a:xfrm>
        </p:grpSpPr>
        <p:pic>
          <p:nvPicPr>
            <p:cNvPr id="203" name="Image" descr="Image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5900" y="139700"/>
              <a:ext cx="7576212" cy="504498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02" name="Image" descr="Image"/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8008012" cy="5603789"/>
            </a:xfrm>
            <a:prstGeom prst="rect">
              <a:avLst/>
            </a:prstGeom>
            <a:effectLst/>
          </p:spPr>
        </p:pic>
      </p:grpSp>
      <p:grpSp>
        <p:nvGrpSpPr>
          <p:cNvPr id="207" name="Image"/>
          <p:cNvGrpSpPr/>
          <p:nvPr/>
        </p:nvGrpSpPr>
        <p:grpSpPr>
          <a:xfrm>
            <a:off x="16751204" y="6469326"/>
            <a:ext cx="7073801" cy="4986801"/>
            <a:chOff x="0" y="0"/>
            <a:chExt cx="7073800" cy="4986799"/>
          </a:xfrm>
        </p:grpSpPr>
        <p:pic>
          <p:nvPicPr>
            <p:cNvPr id="206" name="Image" descr="Image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15900" y="139700"/>
              <a:ext cx="6642001" cy="4428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05" name="Image" descr="Image"/>
            <p:cNvPicPr>
              <a:picLocks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7073801" cy="498680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TextBox 7"/>
          <p:cNvSpPr txBox="1"/>
          <p:nvPr/>
        </p:nvSpPr>
        <p:spPr>
          <a:xfrm>
            <a:off x="903750" y="360549"/>
            <a:ext cx="21619847" cy="6004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ctr">
            <a:spAutoFit/>
          </a:bodyPr>
          <a:lstStyle/>
          <a:p>
            <a:pPr algn="l" defTabSz="1828800">
              <a:defRPr sz="5600" b="1">
                <a:solidFill>
                  <a:srgbClr val="009FE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What 3 things can you commit to in order to promote your slogan &amp; get your message heard around school?</a:t>
            </a:r>
            <a:endParaRPr sz="4800"/>
          </a:p>
          <a:p>
            <a:pPr algn="l" defTabSz="1828800">
              <a:defRPr sz="8000">
                <a:solidFill>
                  <a:srgbClr val="009FE3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4800"/>
          </a:p>
          <a:p>
            <a:pPr algn="l" defTabSz="1828800">
              <a:defRPr sz="8000">
                <a:solidFill>
                  <a:srgbClr val="009FE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4800"/>
              <a:t>1.</a:t>
            </a:r>
          </a:p>
          <a:p>
            <a:pPr algn="l" defTabSz="1828800">
              <a:defRPr sz="8000">
                <a:solidFill>
                  <a:srgbClr val="009FE3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4800"/>
          </a:p>
          <a:p>
            <a:pPr algn="l" defTabSz="1828800">
              <a:defRPr sz="8000">
                <a:solidFill>
                  <a:srgbClr val="009FE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4800"/>
              <a:t>2.</a:t>
            </a:r>
          </a:p>
          <a:p>
            <a:pPr algn="l" defTabSz="1828800">
              <a:defRPr sz="8000">
                <a:solidFill>
                  <a:srgbClr val="009FE3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4800"/>
          </a:p>
          <a:p>
            <a:pPr algn="l" defTabSz="1828800">
              <a:defRPr sz="8000">
                <a:solidFill>
                  <a:srgbClr val="009FE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4800"/>
              <a:t>3.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" name="BvAWervCcAEftUK.jpg"/>
          <p:cNvGrpSpPr/>
          <p:nvPr/>
        </p:nvGrpSpPr>
        <p:grpSpPr>
          <a:xfrm>
            <a:off x="6433540" y="459628"/>
            <a:ext cx="11516919" cy="12238684"/>
            <a:chOff x="0" y="0"/>
            <a:chExt cx="11516917" cy="12238683"/>
          </a:xfrm>
        </p:grpSpPr>
        <p:pic>
          <p:nvPicPr>
            <p:cNvPr id="211" name="BvAWervCcAEftUK.jpg" descr="BvAWervCcAEftUK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3722" y="332408"/>
              <a:ext cx="10489474" cy="109090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2" name="BvAWervCcAEftUK.jpg" descr="BvAWervCcAEftUK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1516919" cy="122386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198</Words>
  <Application>Microsoft Office PowerPoint</Application>
  <PresentationFormat>Custom</PresentationFormat>
  <Paragraphs>33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Helvetica Neue</vt:lpstr>
      <vt:lpstr>Helvetica Neue Medium</vt:lpstr>
      <vt:lpstr>21_BasicWhite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Wendy Taylor</dc:creator>
  <cp:lastModifiedBy>Wendy Taylor</cp:lastModifiedBy>
  <cp:revision>1</cp:revision>
  <dcterms:modified xsi:type="dcterms:W3CDTF">2021-01-18T17:49:17Z</dcterms:modified>
</cp:coreProperties>
</file>