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omments/modernComment_1DD_753EBA9D.xml" ContentType="application/vnd.ms-powerpoint.comment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2.xml" ContentType="application/vnd.openxmlformats-officedocument.presentationml.notesSlide+xml"/>
  <Override PartName="/ppt/comments/modernComment_1D8_4B008E3B.xml" ContentType="application/vnd.ms-powerpoint.comments+xml"/>
  <Override PartName="/ppt/notesSlides/notesSlide13.xml" ContentType="application/vnd.openxmlformats-officedocument.presentationml.notesSlide+xml"/>
  <Override PartName="/ppt/comments/modernComment_1D9_1A249E77.xml" ContentType="application/vnd.ms-powerpoint.comment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omments/modernComment_1DA_BE836132.xml" ContentType="application/vnd.ms-powerpoint.comment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omments/modernComment_1CF_CF3DA347.xml" ContentType="application/vnd.ms-powerpoint.comments+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3"/>
  </p:notesMasterIdLst>
  <p:sldIdLst>
    <p:sldId id="467" r:id="rId5"/>
    <p:sldId id="468" r:id="rId6"/>
    <p:sldId id="469" r:id="rId7"/>
    <p:sldId id="488" r:id="rId8"/>
    <p:sldId id="500" r:id="rId9"/>
    <p:sldId id="487" r:id="rId10"/>
    <p:sldId id="470" r:id="rId11"/>
    <p:sldId id="498" r:id="rId12"/>
    <p:sldId id="499" r:id="rId13"/>
    <p:sldId id="477" r:id="rId14"/>
    <p:sldId id="471" r:id="rId15"/>
    <p:sldId id="496" r:id="rId16"/>
    <p:sldId id="472" r:id="rId17"/>
    <p:sldId id="473" r:id="rId18"/>
    <p:sldId id="478" r:id="rId19"/>
    <p:sldId id="479" r:id="rId20"/>
    <p:sldId id="480" r:id="rId21"/>
    <p:sldId id="481" r:id="rId22"/>
    <p:sldId id="482" r:id="rId23"/>
    <p:sldId id="483" r:id="rId24"/>
    <p:sldId id="484" r:id="rId25"/>
    <p:sldId id="485" r:id="rId26"/>
    <p:sldId id="486" r:id="rId27"/>
    <p:sldId id="474" r:id="rId28"/>
    <p:sldId id="464" r:id="rId29"/>
    <p:sldId id="463" r:id="rId30"/>
    <p:sldId id="475" r:id="rId31"/>
    <p:sldId id="497"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ECE9902-48A7-F86C-1529-40ED88D040B3}" name="Sonal Odedra" initials="SO" userId="S::sonal.odedra@youthsporttrust.org::9104ba33-4c37-4c3f-aead-6ec164307f6f" providerId="AD"/>
  <p188:author id="{ED08F76A-14B5-0391-FAA3-F92618FAEFE7}" name="Alison Goodall" initials="AG" userId="5e82a0798ae355e1" providerId="Windows Live"/>
  <p188:author id="{010890BE-D671-63F7-14B7-9FF335EA5181}" name="Jade Malone" initials="JM" userId="S::jade.malone@youthsporttrust.org::a399848f-1148-4ba2-8606-f07db012ffef"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8C8D2"/>
    <a:srgbClr val="004750"/>
    <a:srgbClr val="FFFAEA"/>
    <a:srgbClr val="29B156"/>
    <a:srgbClr val="D1397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17A86DB-5006-46E2-ACC3-E5B8AAB5FF65}" v="15" dt="2026-03-25T15:24:21.400"/>
    <p1510:client id="{AFD6E95D-2A4D-C84E-9391-C0CABD6293E1}" v="64" dt="2026-03-26T09:17:03.28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742" autoAdjust="0"/>
    <p:restoredTop sz="94545"/>
  </p:normalViewPr>
  <p:slideViewPr>
    <p:cSldViewPr snapToGrid="0">
      <p:cViewPr varScale="1">
        <p:scale>
          <a:sx n="78" d="100"/>
          <a:sy n="78" d="100"/>
        </p:scale>
        <p:origin x="754"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8/10/relationships/authors" Target="authors.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s>
</file>

<file path=ppt/comments/modernComment_1CF_CF3DA347.xml><?xml version="1.0" encoding="utf-8"?>
<p188:cmLst xmlns:a="http://schemas.openxmlformats.org/drawingml/2006/main" xmlns:r="http://schemas.openxmlformats.org/officeDocument/2006/relationships" xmlns:p188="http://schemas.microsoft.com/office/powerpoint/2018/8/main">
  <p188:cm id="{0C51F828-952A-4AD0-833D-6F8962AB8B6A}" authorId="{010890BE-D671-63F7-14B7-9FF335EA5181}" status="resolved" created="2025-11-13T13:46:10.879" complete="100000">
    <pc:sldMkLst xmlns:pc="http://schemas.microsoft.com/office/powerpoint/2013/main/command">
      <pc:docMk/>
      <pc:sldMk cId="3476923207" sldId="463"/>
    </pc:sldMkLst>
    <p188:replyLst>
      <p188:reply id="{D4535870-617C-45FE-B8E1-4723F2C05E8C}" authorId="{ED08F76A-14B5-0391-FAA3-F92618FAEFE7}" created="2025-11-14T12:05:52.696">
        <p188:txBody>
          <a:bodyPr/>
          <a:lstStyle/>
          <a:p>
            <a:r>
              <a:rPr lang="en-GB"/>
              <a:t>Yes as this one is just for the Activity Option for Our Movement Playlist, while the one on page 21 is for the Classroom Option Human Slider Bar. I added some text to the activity booklet yesterday as it wasn’t clear enough in the original version. </a:t>
            </a:r>
          </a:p>
        </p188:txBody>
        <p188:extLst>
          <p:ext xmlns:p="http://schemas.openxmlformats.org/presentationml/2006/main" uri="{57CB4572-C831-44C2-8A1C-0ADB6CCDFE69}">
            <p223:reactions xmlns:p223="http://schemas.microsoft.com/office/powerpoint/2022/03/main">
              <p223:rxn type="👍">
                <p223:instance time="2025-11-14T15:15:08.126" authorId="{010890BE-D671-63F7-14B7-9FF335EA5181}"/>
              </p223:rxn>
            </p223:reactions>
          </p:ext>
        </p188:extLst>
      </p188:reply>
    </p188:replyLst>
    <p188:txBody>
      <a:bodyPr/>
      <a:lstStyle/>
      <a:p>
        <a:r>
          <a:rPr lang="en-GB"/>
          <a:t>Do we need this one as well as page 21?</a:t>
        </a:r>
      </a:p>
    </p188:txBody>
  </p188:cm>
</p188:cmLst>
</file>

<file path=ppt/comments/modernComment_1D8_4B008E3B.xml><?xml version="1.0" encoding="utf-8"?>
<p188:cmLst xmlns:a="http://schemas.openxmlformats.org/drawingml/2006/main" xmlns:r="http://schemas.openxmlformats.org/officeDocument/2006/relationships" xmlns:p188="http://schemas.microsoft.com/office/powerpoint/2018/8/main">
  <p188:cm id="{77E9EB17-E6D0-471A-84BF-0D14447C768C}" authorId="{010890BE-D671-63F7-14B7-9FF335EA5181}" status="resolved" created="2025-11-13T13:42:22.477" complete="100000">
    <pc:sldMkLst xmlns:pc="http://schemas.microsoft.com/office/powerpoint/2013/main/command">
      <pc:docMk/>
      <pc:sldMk cId="1258327611" sldId="472"/>
    </pc:sldMkLst>
    <p188:txBody>
      <a:bodyPr/>
      <a:lstStyle/>
      <a:p>
        <a:r>
          <a:rPr lang="en-GB"/>
          <a:t>Turn the gingerbread person so it is horizontal and fill the page as much as possible. </a:t>
        </a:r>
      </a:p>
    </p188:txBody>
  </p188:cm>
  <p188:cm id="{04D5923B-EE23-40C5-B503-B684E2CC9B63}" authorId="{ED08F76A-14B5-0391-FAA3-F92618FAEFE7}" status="resolved" created="2025-11-14T11:47:17.196" complete="100000">
    <pc:sldMkLst xmlns:pc="http://schemas.microsoft.com/office/powerpoint/2013/main/command">
      <pc:docMk/>
      <pc:sldMk cId="1258327611" sldId="472"/>
    </pc:sldMkLst>
    <p188:txBody>
      <a:bodyPr/>
      <a:lstStyle/>
      <a:p>
        <a:r>
          <a:rPr lang="en-GB"/>
          <a:t>I’ve moved the logos so they work when the image is printed</a:t>
        </a:r>
      </a:p>
    </p188:txBody>
    <p188:extLst>
      <p:ext xmlns:p="http://schemas.openxmlformats.org/presentationml/2006/main" uri="{57CB4572-C831-44C2-8A1C-0ADB6CCDFE69}">
        <p223:reactions xmlns:p223="http://schemas.microsoft.com/office/powerpoint/2022/03/main">
          <p223:rxn type="👍">
            <p223:instance time="2025-11-14T15:15:49.861" authorId="{010890BE-D671-63F7-14B7-9FF335EA5181}"/>
          </p223:rxn>
        </p223:reactions>
      </p:ext>
    </p188:extLst>
  </p188:cm>
</p188:cmLst>
</file>

<file path=ppt/comments/modernComment_1D9_1A249E77.xml><?xml version="1.0" encoding="utf-8"?>
<p188:cmLst xmlns:a="http://schemas.openxmlformats.org/drawingml/2006/main" xmlns:r="http://schemas.openxmlformats.org/officeDocument/2006/relationships" xmlns:p188="http://schemas.microsoft.com/office/powerpoint/2018/8/main">
  <p188:cm id="{B2AE0DB5-A9CA-4E42-8BC1-D8F60ACDF152}" authorId="{010890BE-D671-63F7-14B7-9FF335EA5181}" status="resolved" created="2025-11-13T13:43:06.805" complete="100000">
    <pc:sldMkLst xmlns:pc="http://schemas.microsoft.com/office/powerpoint/2013/main/command">
      <pc:docMk/>
      <pc:sldMk cId="438607479" sldId="473"/>
    </pc:sldMkLst>
    <p188:replyLst>
      <p188:reply id="{2C388266-50EE-4448-9B8D-16426BD9D26F}" authorId="{ED08F76A-14B5-0391-FAA3-F92618FAEFE7}" created="2025-11-14T11:53:25.389">
        <p188:txBody>
          <a:bodyPr/>
          <a:lstStyle/>
          <a:p>
            <a:r>
              <a:rPr lang="en-GB"/>
              <a:t>Yes. It looks like Sonal has created this as a template slide for you to drop in images from our stock images which correspond with the intention/general look of all the images I took from Shutterstock in slides 9-17 so you can replace slides 9-17 with this designed version. Sorry I can’t help with that as I can no longer access YST’s image bank. </a:t>
            </a:r>
          </a:p>
        </p188:txBody>
        <p188:extLst>
          <p:ext xmlns:p="http://schemas.openxmlformats.org/presentationml/2006/main" uri="{57CB4572-C831-44C2-8A1C-0ADB6CCDFE69}">
            <p223:reactions xmlns:p223="http://schemas.microsoft.com/office/powerpoint/2022/03/main">
              <p223:rxn type="👍">
                <p223:instance time="2025-11-14T15:16:05.170" authorId="{010890BE-D671-63F7-14B7-9FF335EA5181}"/>
              </p223:rxn>
            </p223:reactions>
          </p:ext>
        </p188:extLst>
      </p188:reply>
    </p188:replyLst>
    <p188:txBody>
      <a:bodyPr/>
      <a:lstStyle/>
      <a:p>
        <a:r>
          <a:rPr lang="en-GB"/>
          <a:t>Does this need another image from our stock images?</a:t>
        </a:r>
      </a:p>
    </p188:txBody>
  </p188:cm>
</p188:cmLst>
</file>

<file path=ppt/comments/modernComment_1DA_BE836132.xml><?xml version="1.0" encoding="utf-8"?>
<p188:cmLst xmlns:a="http://schemas.openxmlformats.org/drawingml/2006/main" xmlns:r="http://schemas.openxmlformats.org/officeDocument/2006/relationships" xmlns:p188="http://schemas.microsoft.com/office/powerpoint/2018/8/main">
  <p188:cm id="{6427A1AD-30A6-48C0-8BF4-37500D169F84}" authorId="{010890BE-D671-63F7-14B7-9FF335EA5181}" status="resolved" created="2025-11-13T13:45:28.657" complete="100000">
    <pc:sldMkLst xmlns:pc="http://schemas.microsoft.com/office/powerpoint/2013/main/command">
      <pc:docMk/>
      <pc:sldMk cId="3196281138" sldId="474"/>
    </pc:sldMkLst>
    <p188:txBody>
      <a:bodyPr/>
      <a:lstStyle/>
      <a:p>
        <a:r>
          <a:rPr lang="en-GB"/>
          <a:t>Edit this for a younger audience. </a:t>
        </a:r>
      </a:p>
    </p188:txBody>
  </p188:cm>
</p188:cmLst>
</file>

<file path=ppt/comments/modernComment_1DD_753EBA9D.xml><?xml version="1.0" encoding="utf-8"?>
<p188:cmLst xmlns:a="http://schemas.openxmlformats.org/drawingml/2006/main" xmlns:r="http://schemas.openxmlformats.org/officeDocument/2006/relationships" xmlns:p188="http://schemas.microsoft.com/office/powerpoint/2018/8/main">
  <p188:cm id="{E4328E61-BC92-49C8-9CC1-B7D5E8E48121}" authorId="{010890BE-D671-63F7-14B7-9FF335EA5181}" status="resolved" created="2025-11-13T13:41:39.352" complete="100000">
    <pc:sldMkLst xmlns:pc="http://schemas.microsoft.com/office/powerpoint/2013/main/command">
      <pc:docMk/>
      <pc:sldMk cId="1967045277" sldId="477"/>
    </pc:sldMkLst>
    <p188:txBody>
      <a:bodyPr/>
      <a:lstStyle/>
      <a:p>
        <a:r>
          <a:rPr lang="en-GB"/>
          <a:t>1. Remove the words uniformed groups and  instead just list brownies, guides, cubs and scouts
2. Could we lengthen the blue lines to all be as long as the communities one and then add a few more examples to each?
3. Add to people - role models, neighbours
Add to spaces - playground, garden
Add to places - gym, sport centre
Add to circumstances - cost, transport</a:t>
        </a:r>
      </a:p>
    </p188:txBody>
  </p188:cm>
</p188:cmLst>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D1DC880-5A7E-4FC5-84E6-6B805B00A66A}" type="doc">
      <dgm:prSet loTypeId="urn:microsoft.com/office/officeart/2005/8/layout/vList6" loCatId="list" qsTypeId="urn:microsoft.com/office/officeart/2005/8/quickstyle/simple1" qsCatId="simple" csTypeId="urn:microsoft.com/office/officeart/2005/8/colors/accent1_2" csCatId="accent1" phldr="1"/>
      <dgm:spPr/>
      <dgm:t>
        <a:bodyPr/>
        <a:lstStyle/>
        <a:p>
          <a:endParaRPr lang="en-GB"/>
        </a:p>
      </dgm:t>
    </dgm:pt>
    <dgm:pt modelId="{2EE093CC-3A77-4939-B4DD-E4D41F1563A4}">
      <dgm:prSet phldrT="[Text]" phldr="0" custT="1"/>
      <dgm:spPr>
        <a:solidFill>
          <a:srgbClr val="00B050"/>
        </a:solidFill>
      </dgm:spPr>
      <dgm:t>
        <a:bodyPr/>
        <a:lstStyle/>
        <a:p>
          <a:pPr marL="0" marR="0" lvl="0" indent="0" defTabSz="1422400" eaLnBrk="1" fontAlgn="auto" latinLnBrk="0" hangingPunct="1">
            <a:lnSpc>
              <a:spcPct val="90000"/>
            </a:lnSpc>
            <a:spcBef>
              <a:spcPct val="0"/>
            </a:spcBef>
            <a:spcAft>
              <a:spcPct val="35000"/>
            </a:spcAft>
            <a:buClrTx/>
            <a:buSzTx/>
            <a:buFontTx/>
            <a:buNone/>
            <a:tabLst/>
            <a:defRPr/>
          </a:pPr>
          <a:endParaRPr lang="en-GB" sz="2800" dirty="0">
            <a:latin typeface="Arial" panose="020B0604020202020204" pitchFamily="34" charset="0"/>
            <a:cs typeface="Arial" panose="020B0604020202020204" pitchFamily="34" charset="0"/>
          </a:endParaRPr>
        </a:p>
        <a:p>
          <a:pPr marL="0" marR="0" lvl="0" indent="0" defTabSz="1422400" eaLnBrk="1" fontAlgn="auto" latinLnBrk="0" hangingPunct="1">
            <a:lnSpc>
              <a:spcPct val="90000"/>
            </a:lnSpc>
            <a:spcBef>
              <a:spcPct val="0"/>
            </a:spcBef>
            <a:spcAft>
              <a:spcPct val="35000"/>
            </a:spcAft>
            <a:buClrTx/>
            <a:buSzTx/>
            <a:buFontTx/>
            <a:buNone/>
            <a:tabLst/>
            <a:defRPr/>
          </a:pPr>
          <a:r>
            <a:rPr lang="en-GB" sz="2800" b="1" dirty="0">
              <a:latin typeface="Arial" panose="020B0604020202020204" pitchFamily="34" charset="0"/>
              <a:cs typeface="Arial" panose="020B0604020202020204" pitchFamily="34" charset="0"/>
            </a:rPr>
            <a:t>Learning and thinking gains</a:t>
          </a:r>
        </a:p>
        <a:p>
          <a:pPr marL="0" lvl="0" defTabSz="1422400">
            <a:lnSpc>
              <a:spcPct val="90000"/>
            </a:lnSpc>
            <a:spcBef>
              <a:spcPct val="0"/>
            </a:spcBef>
            <a:spcAft>
              <a:spcPct val="35000"/>
            </a:spcAft>
            <a:buNone/>
          </a:pPr>
          <a:endParaRPr lang="en-GB" sz="2200" dirty="0">
            <a:latin typeface="Arial" panose="020B0604020202020204" pitchFamily="34" charset="0"/>
            <a:cs typeface="Arial" panose="020B0604020202020204" pitchFamily="34" charset="0"/>
          </a:endParaRPr>
        </a:p>
      </dgm:t>
    </dgm:pt>
    <dgm:pt modelId="{094B01E9-A425-4D3C-9A9C-B2537CAABF9C}" type="parTrans" cxnId="{BA3C2A3F-A087-402D-A24D-9F9D8FD02FF6}">
      <dgm:prSet/>
      <dgm:spPr/>
      <dgm:t>
        <a:bodyPr/>
        <a:lstStyle/>
        <a:p>
          <a:endParaRPr lang="en-GB"/>
        </a:p>
      </dgm:t>
    </dgm:pt>
    <dgm:pt modelId="{852E160E-4890-4F16-8B50-3726E4294789}" type="sibTrans" cxnId="{BA3C2A3F-A087-402D-A24D-9F9D8FD02FF6}">
      <dgm:prSet/>
      <dgm:spPr/>
      <dgm:t>
        <a:bodyPr/>
        <a:lstStyle/>
        <a:p>
          <a:endParaRPr lang="en-GB"/>
        </a:p>
      </dgm:t>
    </dgm:pt>
    <dgm:pt modelId="{5687B5BA-D797-4A72-95BA-44AD98FAD1BE}">
      <dgm:prSet phldrT="[Text]" phldr="0" custT="1"/>
      <dgm:spPr>
        <a:solidFill>
          <a:schemeClr val="bg1">
            <a:alpha val="90000"/>
          </a:schemeClr>
        </a:solidFill>
        <a:ln>
          <a:solidFill>
            <a:srgbClr val="29B156">
              <a:alpha val="90000"/>
            </a:srgbClr>
          </a:solidFill>
        </a:ln>
      </dgm:spPr>
      <dgm:t>
        <a:bodyPr/>
        <a:lstStyle/>
        <a:p>
          <a:r>
            <a:rPr lang="en-GB" sz="1800" dirty="0">
              <a:latin typeface="Arial" panose="020B0604020202020204" pitchFamily="34" charset="0"/>
              <a:cs typeface="Arial" panose="020B0604020202020204" pitchFamily="34" charset="0"/>
            </a:rPr>
            <a:t>Improves memory, attention in class and the ability to manage emotions</a:t>
          </a:r>
          <a:endParaRPr lang="en-GB" sz="1200" dirty="0">
            <a:latin typeface="Arial" panose="020B0604020202020204" pitchFamily="34" charset="0"/>
            <a:cs typeface="Arial" panose="020B0604020202020204" pitchFamily="34" charset="0"/>
          </a:endParaRPr>
        </a:p>
      </dgm:t>
    </dgm:pt>
    <dgm:pt modelId="{DAD7A51A-2A19-42F2-8D07-2BB178ABFE94}" type="parTrans" cxnId="{E93256F3-2EE1-4188-BD35-9387BF9AD918}">
      <dgm:prSet/>
      <dgm:spPr/>
      <dgm:t>
        <a:bodyPr/>
        <a:lstStyle/>
        <a:p>
          <a:endParaRPr lang="en-GB"/>
        </a:p>
      </dgm:t>
    </dgm:pt>
    <dgm:pt modelId="{32349C68-D265-42E4-B964-5C0F85588F45}" type="sibTrans" cxnId="{E93256F3-2EE1-4188-BD35-9387BF9AD918}">
      <dgm:prSet/>
      <dgm:spPr/>
      <dgm:t>
        <a:bodyPr/>
        <a:lstStyle/>
        <a:p>
          <a:endParaRPr lang="en-GB"/>
        </a:p>
      </dgm:t>
    </dgm:pt>
    <dgm:pt modelId="{18217DFC-DB08-42D6-9556-62A08A8747F0}">
      <dgm:prSet custT="1"/>
      <dgm:spPr>
        <a:solidFill>
          <a:srgbClr val="68C8D2"/>
        </a:solidFill>
      </dgm:spPr>
      <dgm:t>
        <a:bodyPr/>
        <a:lstStyle/>
        <a:p>
          <a:pPr marL="0" marR="0" lvl="0" indent="0" defTabSz="914400" eaLnBrk="1" fontAlgn="auto" latinLnBrk="0" hangingPunct="1">
            <a:lnSpc>
              <a:spcPct val="100000"/>
            </a:lnSpc>
            <a:spcBef>
              <a:spcPts val="0"/>
            </a:spcBef>
            <a:spcAft>
              <a:spcPts val="0"/>
            </a:spcAft>
            <a:buClrTx/>
            <a:buSzTx/>
            <a:buFontTx/>
            <a:buNone/>
            <a:tabLst/>
            <a:defRPr/>
          </a:pPr>
          <a:endParaRPr lang="en-GB" sz="2800" dirty="0">
            <a:latin typeface="Arial" panose="020B0604020202020204" pitchFamily="34" charset="0"/>
            <a:cs typeface="Arial" panose="020B0604020202020204" pitchFamily="34" charset="0"/>
          </a:endParaRPr>
        </a:p>
        <a:p>
          <a:pPr marL="0" marR="0" lvl="0" indent="0" defTabSz="914400" eaLnBrk="1" fontAlgn="auto" latinLnBrk="0" hangingPunct="1">
            <a:lnSpc>
              <a:spcPct val="100000"/>
            </a:lnSpc>
            <a:spcBef>
              <a:spcPts val="0"/>
            </a:spcBef>
            <a:spcAft>
              <a:spcPts val="0"/>
            </a:spcAft>
            <a:buClrTx/>
            <a:buSzTx/>
            <a:buFontTx/>
            <a:buNone/>
            <a:tabLst/>
            <a:defRPr/>
          </a:pPr>
          <a:r>
            <a:rPr lang="en-GB" sz="2800" b="1" dirty="0">
              <a:latin typeface="Arial" panose="020B0604020202020204" pitchFamily="34" charset="0"/>
              <a:cs typeface="Arial" panose="020B0604020202020204" pitchFamily="34" charset="0"/>
            </a:rPr>
            <a:t>Mental wellbeing and happiness</a:t>
          </a:r>
        </a:p>
        <a:p>
          <a:endParaRPr lang="en-GB" sz="2200" dirty="0">
            <a:latin typeface="Arial" panose="020B0604020202020204" pitchFamily="34" charset="0"/>
            <a:cs typeface="Arial" panose="020B0604020202020204" pitchFamily="34" charset="0"/>
          </a:endParaRPr>
        </a:p>
      </dgm:t>
    </dgm:pt>
    <dgm:pt modelId="{0F475E34-7C44-4A19-A115-C5D1F5B5427E}" type="parTrans" cxnId="{2A9C4114-6B83-4E25-A0C6-48A1C04A1A99}">
      <dgm:prSet/>
      <dgm:spPr/>
      <dgm:t>
        <a:bodyPr/>
        <a:lstStyle/>
        <a:p>
          <a:endParaRPr lang="en-GB"/>
        </a:p>
      </dgm:t>
    </dgm:pt>
    <dgm:pt modelId="{08430588-0E99-4793-9C18-4E9E6DEB6F90}" type="sibTrans" cxnId="{2A9C4114-6B83-4E25-A0C6-48A1C04A1A99}">
      <dgm:prSet/>
      <dgm:spPr/>
      <dgm:t>
        <a:bodyPr/>
        <a:lstStyle/>
        <a:p>
          <a:endParaRPr lang="en-GB"/>
        </a:p>
      </dgm:t>
    </dgm:pt>
    <dgm:pt modelId="{B6C0E083-2F15-46AD-ABF3-35050986B4B0}">
      <dgm:prSet custT="1"/>
      <dgm:spPr>
        <a:solidFill>
          <a:srgbClr val="D13975"/>
        </a:solidFill>
      </dgm:spPr>
      <dgm:t>
        <a:bodyPr/>
        <a:lstStyle/>
        <a:p>
          <a:pPr marL="0" marR="0" lvl="0" indent="0" defTabSz="914400" eaLnBrk="1" fontAlgn="auto" latinLnBrk="0" hangingPunct="1">
            <a:lnSpc>
              <a:spcPct val="100000"/>
            </a:lnSpc>
            <a:spcBef>
              <a:spcPts val="0"/>
            </a:spcBef>
            <a:spcAft>
              <a:spcPts val="0"/>
            </a:spcAft>
            <a:buClrTx/>
            <a:buSzTx/>
            <a:buFontTx/>
            <a:buNone/>
            <a:tabLst/>
            <a:defRPr/>
          </a:pPr>
          <a:endParaRPr lang="en-GB" sz="2800" dirty="0">
            <a:latin typeface="Arial" panose="020B0604020202020204" pitchFamily="34" charset="0"/>
            <a:cs typeface="Arial" panose="020B0604020202020204" pitchFamily="34" charset="0"/>
          </a:endParaRPr>
        </a:p>
        <a:p>
          <a:pPr marL="0" marR="0" lvl="0" indent="0" defTabSz="914400" eaLnBrk="1" fontAlgn="auto" latinLnBrk="0" hangingPunct="1">
            <a:lnSpc>
              <a:spcPct val="100000"/>
            </a:lnSpc>
            <a:spcBef>
              <a:spcPts val="0"/>
            </a:spcBef>
            <a:spcAft>
              <a:spcPts val="0"/>
            </a:spcAft>
            <a:buClrTx/>
            <a:buSzTx/>
            <a:buFontTx/>
            <a:buNone/>
            <a:tabLst/>
            <a:defRPr/>
          </a:pPr>
          <a:r>
            <a:rPr lang="en-GB" sz="2800" b="1" spc="-150" dirty="0">
              <a:latin typeface="Arial" panose="020B0604020202020204" pitchFamily="34" charset="0"/>
              <a:cs typeface="Arial" panose="020B0604020202020204" pitchFamily="34" charset="0"/>
            </a:rPr>
            <a:t>Social and personal development</a:t>
          </a:r>
        </a:p>
        <a:p>
          <a:pPr marL="0" lvl="0" defTabSz="889000">
            <a:lnSpc>
              <a:spcPct val="90000"/>
            </a:lnSpc>
            <a:spcBef>
              <a:spcPct val="0"/>
            </a:spcBef>
            <a:spcAft>
              <a:spcPct val="35000"/>
            </a:spcAft>
            <a:buNone/>
          </a:pPr>
          <a:endParaRPr lang="en-GB" sz="2300" dirty="0">
            <a:latin typeface="Arial" panose="020B0604020202020204" pitchFamily="34" charset="0"/>
            <a:cs typeface="Arial" panose="020B0604020202020204" pitchFamily="34" charset="0"/>
          </a:endParaRPr>
        </a:p>
      </dgm:t>
    </dgm:pt>
    <dgm:pt modelId="{6B36CDE8-F639-4198-84AA-BE2F799A4DCD}" type="parTrans" cxnId="{3B1F98D3-D1FB-4F47-99E8-D6EAB3E962C4}">
      <dgm:prSet/>
      <dgm:spPr/>
      <dgm:t>
        <a:bodyPr/>
        <a:lstStyle/>
        <a:p>
          <a:endParaRPr lang="en-GB"/>
        </a:p>
      </dgm:t>
    </dgm:pt>
    <dgm:pt modelId="{B6B929A6-1FB8-4F9C-8142-0AB30DE89313}" type="sibTrans" cxnId="{3B1F98D3-D1FB-4F47-99E8-D6EAB3E962C4}">
      <dgm:prSet/>
      <dgm:spPr/>
      <dgm:t>
        <a:bodyPr/>
        <a:lstStyle/>
        <a:p>
          <a:endParaRPr lang="en-GB"/>
        </a:p>
      </dgm:t>
    </dgm:pt>
    <dgm:pt modelId="{78EFFF00-CBE0-4C9D-ACDB-1ED2F23CE0F2}">
      <dgm:prSet custT="1"/>
      <dgm:spPr>
        <a:solidFill>
          <a:schemeClr val="bg1">
            <a:alpha val="90000"/>
          </a:schemeClr>
        </a:solidFill>
        <a:ln>
          <a:solidFill>
            <a:srgbClr val="68C8D2">
              <a:alpha val="90000"/>
            </a:srgbClr>
          </a:solidFill>
        </a:ln>
      </dgm:spPr>
      <dgm:t>
        <a:bodyPr anchor="ctr"/>
        <a:lstStyle/>
        <a:p>
          <a:r>
            <a:rPr lang="en-GB" sz="1800" dirty="0">
              <a:latin typeface="Arial" panose="020B0604020202020204" pitchFamily="34" charset="0"/>
              <a:cs typeface="Arial" panose="020B0604020202020204" pitchFamily="34" charset="0"/>
            </a:rPr>
            <a:t>Increases happiness</a:t>
          </a:r>
        </a:p>
      </dgm:t>
    </dgm:pt>
    <dgm:pt modelId="{1039D121-BE0B-48D7-B0E8-AAA87B65BEC0}" type="parTrans" cxnId="{4701AC3D-3A70-4088-9A28-798093A8F7AF}">
      <dgm:prSet/>
      <dgm:spPr/>
      <dgm:t>
        <a:bodyPr/>
        <a:lstStyle/>
        <a:p>
          <a:endParaRPr lang="en-GB"/>
        </a:p>
      </dgm:t>
    </dgm:pt>
    <dgm:pt modelId="{CE2092CF-1A8F-418E-8494-6899F13627EF}" type="sibTrans" cxnId="{4701AC3D-3A70-4088-9A28-798093A8F7AF}">
      <dgm:prSet/>
      <dgm:spPr/>
      <dgm:t>
        <a:bodyPr/>
        <a:lstStyle/>
        <a:p>
          <a:endParaRPr lang="en-GB"/>
        </a:p>
      </dgm:t>
    </dgm:pt>
    <dgm:pt modelId="{1FB42B98-C9E3-45DA-8724-D983D02FB98A}">
      <dgm:prSet custT="1"/>
      <dgm:spPr>
        <a:solidFill>
          <a:schemeClr val="bg1">
            <a:alpha val="90000"/>
          </a:schemeClr>
        </a:solidFill>
        <a:ln>
          <a:solidFill>
            <a:srgbClr val="D13975">
              <a:alpha val="90000"/>
            </a:srgbClr>
          </a:solidFill>
        </a:ln>
      </dgm:spPr>
      <dgm:t>
        <a:bodyPr anchor="ctr"/>
        <a:lstStyle/>
        <a:p>
          <a:r>
            <a:rPr lang="en-GB" sz="1800" dirty="0">
              <a:latin typeface="Arial" panose="020B0604020202020204" pitchFamily="34" charset="0"/>
              <a:cs typeface="Arial" panose="020B0604020202020204" pitchFamily="34" charset="0"/>
            </a:rPr>
            <a:t>Builds communication and teamwork</a:t>
          </a:r>
          <a:endParaRPr lang="en-GB" sz="1200" dirty="0">
            <a:latin typeface="Arial" panose="020B0604020202020204" pitchFamily="34" charset="0"/>
            <a:cs typeface="Arial" panose="020B0604020202020204" pitchFamily="34" charset="0"/>
          </a:endParaRPr>
        </a:p>
      </dgm:t>
    </dgm:pt>
    <dgm:pt modelId="{F0ACF0BD-7EDF-4EC5-962D-3FB3316AB7F6}" type="parTrans" cxnId="{D7DAB0BE-B9A7-4980-9CEA-A46FFBD4D326}">
      <dgm:prSet/>
      <dgm:spPr/>
      <dgm:t>
        <a:bodyPr/>
        <a:lstStyle/>
        <a:p>
          <a:endParaRPr lang="en-GB"/>
        </a:p>
      </dgm:t>
    </dgm:pt>
    <dgm:pt modelId="{1CA8A5E3-2A8C-4334-979A-4B1D93042229}" type="sibTrans" cxnId="{D7DAB0BE-B9A7-4980-9CEA-A46FFBD4D326}">
      <dgm:prSet/>
      <dgm:spPr/>
      <dgm:t>
        <a:bodyPr/>
        <a:lstStyle/>
        <a:p>
          <a:endParaRPr lang="en-GB"/>
        </a:p>
      </dgm:t>
    </dgm:pt>
    <dgm:pt modelId="{95A1072C-8B57-449E-A3D1-35D9DF05994B}">
      <dgm:prSet custT="1"/>
      <dgm:spPr>
        <a:solidFill>
          <a:schemeClr val="accent1">
            <a:lumMod val="75000"/>
          </a:schemeClr>
        </a:solidFill>
      </dgm:spPr>
      <dgm:t>
        <a:bodyPr/>
        <a:lstStyle/>
        <a:p>
          <a:r>
            <a:rPr lang="en-GB" sz="2800" b="1" dirty="0">
              <a:latin typeface="Arial" panose="020B0604020202020204" pitchFamily="34" charset="0"/>
              <a:cs typeface="Arial" panose="020B0604020202020204" pitchFamily="34" charset="0"/>
            </a:rPr>
            <a:t>Physical health</a:t>
          </a:r>
        </a:p>
      </dgm:t>
    </dgm:pt>
    <dgm:pt modelId="{4368D4B7-B7D7-44D1-8EB7-2C7F146E2172}" type="parTrans" cxnId="{41FCC404-8640-4ED8-B463-40307CB6A972}">
      <dgm:prSet/>
      <dgm:spPr/>
      <dgm:t>
        <a:bodyPr/>
        <a:lstStyle/>
        <a:p>
          <a:endParaRPr lang="en-GB"/>
        </a:p>
      </dgm:t>
    </dgm:pt>
    <dgm:pt modelId="{C736A9FC-A31B-4AE6-9721-5F0E8281812F}" type="sibTrans" cxnId="{41FCC404-8640-4ED8-B463-40307CB6A972}">
      <dgm:prSet/>
      <dgm:spPr/>
      <dgm:t>
        <a:bodyPr/>
        <a:lstStyle/>
        <a:p>
          <a:endParaRPr lang="en-GB"/>
        </a:p>
      </dgm:t>
    </dgm:pt>
    <dgm:pt modelId="{C067F7FD-3084-4962-B3DF-7A53CF8CDB16}">
      <dgm:prSet custT="1"/>
      <dgm:spPr>
        <a:solidFill>
          <a:schemeClr val="bg1">
            <a:alpha val="90000"/>
          </a:schemeClr>
        </a:solidFill>
        <a:ln>
          <a:solidFill>
            <a:srgbClr val="004750">
              <a:alpha val="90000"/>
            </a:srgbClr>
          </a:solidFill>
        </a:ln>
      </dgm:spPr>
      <dgm:t>
        <a:bodyPr anchor="ctr"/>
        <a:lstStyle/>
        <a:p>
          <a:r>
            <a:rPr lang="en-GB" sz="1800" dirty="0">
              <a:latin typeface="Arial" panose="020B0604020202020204" pitchFamily="34" charset="0"/>
              <a:cs typeface="Arial" panose="020B0604020202020204" pitchFamily="34" charset="0"/>
            </a:rPr>
            <a:t>Stronger muscles and bones</a:t>
          </a:r>
        </a:p>
      </dgm:t>
    </dgm:pt>
    <dgm:pt modelId="{ADC8445B-FF0C-4F61-BCB3-6256213959F1}" type="parTrans" cxnId="{FB9AEF1D-C7A3-46B0-993D-622548D988BE}">
      <dgm:prSet/>
      <dgm:spPr/>
      <dgm:t>
        <a:bodyPr/>
        <a:lstStyle/>
        <a:p>
          <a:endParaRPr lang="en-GB"/>
        </a:p>
      </dgm:t>
    </dgm:pt>
    <dgm:pt modelId="{7B46AC67-4D91-4785-9A15-4855080258A2}" type="sibTrans" cxnId="{FB9AEF1D-C7A3-46B0-993D-622548D988BE}">
      <dgm:prSet/>
      <dgm:spPr/>
      <dgm:t>
        <a:bodyPr/>
        <a:lstStyle/>
        <a:p>
          <a:endParaRPr lang="en-GB"/>
        </a:p>
      </dgm:t>
    </dgm:pt>
    <dgm:pt modelId="{E74B2012-2383-417E-B3AF-C012619BEBDC}">
      <dgm:prSet custT="1"/>
      <dgm:spPr>
        <a:solidFill>
          <a:schemeClr val="bg1">
            <a:alpha val="90000"/>
          </a:schemeClr>
        </a:solidFill>
        <a:ln>
          <a:solidFill>
            <a:srgbClr val="004750">
              <a:alpha val="90000"/>
            </a:srgbClr>
          </a:solidFill>
        </a:ln>
      </dgm:spPr>
      <dgm:t>
        <a:bodyPr anchor="ctr"/>
        <a:lstStyle/>
        <a:p>
          <a:r>
            <a:rPr lang="en-GB" sz="1800" dirty="0">
              <a:latin typeface="Arial" panose="020B0604020202020204" pitchFamily="34" charset="0"/>
              <a:cs typeface="Arial" panose="020B0604020202020204" pitchFamily="34" charset="0"/>
            </a:rPr>
            <a:t>Boosts energy and reduces tiredness</a:t>
          </a:r>
        </a:p>
      </dgm:t>
    </dgm:pt>
    <dgm:pt modelId="{FE6A339E-FD8A-4627-878F-B3AB2AF62E84}" type="parTrans" cxnId="{FBEF463C-CACF-49C0-975E-D7AADE584C81}">
      <dgm:prSet/>
      <dgm:spPr/>
      <dgm:t>
        <a:bodyPr/>
        <a:lstStyle/>
        <a:p>
          <a:endParaRPr lang="en-GB"/>
        </a:p>
      </dgm:t>
    </dgm:pt>
    <dgm:pt modelId="{D8602D90-014A-41E1-AEA2-BC6E9E3C8625}" type="sibTrans" cxnId="{FBEF463C-CACF-49C0-975E-D7AADE584C81}">
      <dgm:prSet/>
      <dgm:spPr/>
      <dgm:t>
        <a:bodyPr/>
        <a:lstStyle/>
        <a:p>
          <a:endParaRPr lang="en-GB"/>
        </a:p>
      </dgm:t>
    </dgm:pt>
    <dgm:pt modelId="{68D0292E-10B0-4A65-A10A-AF4AEE6276B6}">
      <dgm:prSet custT="1"/>
      <dgm:spPr>
        <a:solidFill>
          <a:schemeClr val="bg1">
            <a:alpha val="90000"/>
          </a:schemeClr>
        </a:solidFill>
        <a:ln>
          <a:solidFill>
            <a:srgbClr val="29B156">
              <a:alpha val="90000"/>
            </a:srgbClr>
          </a:solidFill>
        </a:ln>
      </dgm:spPr>
      <dgm:t>
        <a:bodyPr/>
        <a:lstStyle/>
        <a:p>
          <a:r>
            <a:rPr lang="en-GB" sz="1800" dirty="0">
              <a:latin typeface="Arial" panose="020B0604020202020204" pitchFamily="34" charset="0"/>
              <a:cs typeface="Arial" panose="020B0604020202020204" pitchFamily="34" charset="0"/>
            </a:rPr>
            <a:t>Improves achievement at school</a:t>
          </a:r>
        </a:p>
        <a:p>
          <a:endParaRPr lang="en-GB" sz="1100" dirty="0">
            <a:latin typeface="Arial" panose="020B0604020202020204" pitchFamily="34" charset="0"/>
            <a:cs typeface="Arial" panose="020B0604020202020204" pitchFamily="34" charset="0"/>
          </a:endParaRPr>
        </a:p>
      </dgm:t>
    </dgm:pt>
    <dgm:pt modelId="{6093A4D8-4127-42B6-A990-56612F07918E}" type="parTrans" cxnId="{FEF31E11-90CC-4951-BF73-86FB28319C0E}">
      <dgm:prSet/>
      <dgm:spPr/>
      <dgm:t>
        <a:bodyPr/>
        <a:lstStyle/>
        <a:p>
          <a:endParaRPr lang="en-GB"/>
        </a:p>
      </dgm:t>
    </dgm:pt>
    <dgm:pt modelId="{5885D141-EFE4-4716-8227-7B3A9AC79EA1}" type="sibTrans" cxnId="{FEF31E11-90CC-4951-BF73-86FB28319C0E}">
      <dgm:prSet/>
      <dgm:spPr/>
      <dgm:t>
        <a:bodyPr/>
        <a:lstStyle/>
        <a:p>
          <a:endParaRPr lang="en-GB"/>
        </a:p>
      </dgm:t>
    </dgm:pt>
    <dgm:pt modelId="{E018D900-E87E-4FE4-A3AA-5569904C3AD3}">
      <dgm:prSet custT="1"/>
      <dgm:spPr>
        <a:solidFill>
          <a:schemeClr val="bg1">
            <a:alpha val="90000"/>
          </a:schemeClr>
        </a:solidFill>
        <a:ln>
          <a:solidFill>
            <a:srgbClr val="68C8D2">
              <a:alpha val="90000"/>
            </a:srgbClr>
          </a:solidFill>
        </a:ln>
      </dgm:spPr>
      <dgm:t>
        <a:bodyPr anchor="ctr"/>
        <a:lstStyle/>
        <a:p>
          <a:r>
            <a:rPr lang="en-GB" sz="1800" dirty="0">
              <a:latin typeface="Arial" panose="020B0604020202020204" pitchFamily="34" charset="0"/>
              <a:cs typeface="Arial" panose="020B0604020202020204" pitchFamily="34" charset="0"/>
            </a:rPr>
            <a:t>Boosts confidence and self-belief</a:t>
          </a:r>
        </a:p>
      </dgm:t>
    </dgm:pt>
    <dgm:pt modelId="{F3BD4668-B0F1-4821-8641-A8F31F121393}" type="parTrans" cxnId="{629198D6-7B24-4E9B-AD6D-E9327941269E}">
      <dgm:prSet/>
      <dgm:spPr/>
      <dgm:t>
        <a:bodyPr/>
        <a:lstStyle/>
        <a:p>
          <a:endParaRPr lang="en-GB"/>
        </a:p>
      </dgm:t>
    </dgm:pt>
    <dgm:pt modelId="{629CB1B0-B9A9-4BD0-A9F7-AE9F8C320589}" type="sibTrans" cxnId="{629198D6-7B24-4E9B-AD6D-E9327941269E}">
      <dgm:prSet/>
      <dgm:spPr/>
      <dgm:t>
        <a:bodyPr/>
        <a:lstStyle/>
        <a:p>
          <a:endParaRPr lang="en-GB"/>
        </a:p>
      </dgm:t>
    </dgm:pt>
    <dgm:pt modelId="{12D4E32F-816A-4909-ABDC-C64A03C9922D}">
      <dgm:prSet custT="1"/>
      <dgm:spPr>
        <a:solidFill>
          <a:schemeClr val="bg1">
            <a:alpha val="90000"/>
          </a:schemeClr>
        </a:solidFill>
        <a:ln>
          <a:solidFill>
            <a:srgbClr val="D13975">
              <a:alpha val="90000"/>
            </a:srgbClr>
          </a:solidFill>
        </a:ln>
      </dgm:spPr>
      <dgm:t>
        <a:bodyPr anchor="ctr"/>
        <a:lstStyle/>
        <a:p>
          <a:r>
            <a:rPr lang="en-GB" sz="1800" dirty="0">
              <a:latin typeface="Arial" panose="020B0604020202020204" pitchFamily="34" charset="0"/>
              <a:cs typeface="Arial" panose="020B0604020202020204" pitchFamily="34" charset="0"/>
            </a:rPr>
            <a:t>Builds friendships</a:t>
          </a:r>
        </a:p>
      </dgm:t>
    </dgm:pt>
    <dgm:pt modelId="{A831829B-FFB9-4F88-A85F-7C6B6CEEDFA3}" type="parTrans" cxnId="{D2BED0DD-7740-4DE4-A466-4FE1B405604F}">
      <dgm:prSet/>
      <dgm:spPr/>
      <dgm:t>
        <a:bodyPr/>
        <a:lstStyle/>
        <a:p>
          <a:endParaRPr lang="en-GB"/>
        </a:p>
      </dgm:t>
    </dgm:pt>
    <dgm:pt modelId="{8E0B3408-5A7C-43A2-B2AF-9676D423B848}" type="sibTrans" cxnId="{D2BED0DD-7740-4DE4-A466-4FE1B405604F}">
      <dgm:prSet/>
      <dgm:spPr/>
      <dgm:t>
        <a:bodyPr/>
        <a:lstStyle/>
        <a:p>
          <a:endParaRPr lang="en-GB"/>
        </a:p>
      </dgm:t>
    </dgm:pt>
    <dgm:pt modelId="{3E51F7CA-9C7A-479E-B4A1-DECB76F27994}" type="pres">
      <dgm:prSet presAssocID="{AD1DC880-5A7E-4FC5-84E6-6B805B00A66A}" presName="Name0" presStyleCnt="0">
        <dgm:presLayoutVars>
          <dgm:dir/>
          <dgm:animLvl val="lvl"/>
          <dgm:resizeHandles/>
        </dgm:presLayoutVars>
      </dgm:prSet>
      <dgm:spPr/>
    </dgm:pt>
    <dgm:pt modelId="{A01C8D52-9014-4D1E-848A-998117C15F05}" type="pres">
      <dgm:prSet presAssocID="{95A1072C-8B57-449E-A3D1-35D9DF05994B}" presName="linNode" presStyleCnt="0"/>
      <dgm:spPr/>
    </dgm:pt>
    <dgm:pt modelId="{A97D7EA0-683F-4854-AAF2-F1BA057D4E62}" type="pres">
      <dgm:prSet presAssocID="{95A1072C-8B57-449E-A3D1-35D9DF05994B}" presName="parentShp" presStyleLbl="node1" presStyleIdx="0" presStyleCnt="4">
        <dgm:presLayoutVars>
          <dgm:bulletEnabled val="1"/>
        </dgm:presLayoutVars>
      </dgm:prSet>
      <dgm:spPr/>
    </dgm:pt>
    <dgm:pt modelId="{34F5D94A-2152-46DB-9C4D-D384F9EEBC1F}" type="pres">
      <dgm:prSet presAssocID="{95A1072C-8B57-449E-A3D1-35D9DF05994B}" presName="childShp" presStyleLbl="bgAccFollowNode1" presStyleIdx="0" presStyleCnt="4">
        <dgm:presLayoutVars>
          <dgm:bulletEnabled val="1"/>
        </dgm:presLayoutVars>
      </dgm:prSet>
      <dgm:spPr/>
    </dgm:pt>
    <dgm:pt modelId="{6024833C-6B9C-4A73-B2B0-4C722927EFC6}" type="pres">
      <dgm:prSet presAssocID="{C736A9FC-A31B-4AE6-9721-5F0E8281812F}" presName="spacing" presStyleCnt="0"/>
      <dgm:spPr/>
    </dgm:pt>
    <dgm:pt modelId="{240A5878-CBF5-45A2-BE65-3A97AB30CCF1}" type="pres">
      <dgm:prSet presAssocID="{2EE093CC-3A77-4939-B4DD-E4D41F1563A4}" presName="linNode" presStyleCnt="0"/>
      <dgm:spPr/>
    </dgm:pt>
    <dgm:pt modelId="{F2008869-53A1-4E0D-9059-22BB59A134AD}" type="pres">
      <dgm:prSet presAssocID="{2EE093CC-3A77-4939-B4DD-E4D41F1563A4}" presName="parentShp" presStyleLbl="node1" presStyleIdx="1" presStyleCnt="4">
        <dgm:presLayoutVars>
          <dgm:bulletEnabled val="1"/>
        </dgm:presLayoutVars>
      </dgm:prSet>
      <dgm:spPr/>
    </dgm:pt>
    <dgm:pt modelId="{AE91B740-A979-4B1B-94F7-B9695661B12A}" type="pres">
      <dgm:prSet presAssocID="{2EE093CC-3A77-4939-B4DD-E4D41F1563A4}" presName="childShp" presStyleLbl="bgAccFollowNode1" presStyleIdx="1" presStyleCnt="4">
        <dgm:presLayoutVars>
          <dgm:bulletEnabled val="1"/>
        </dgm:presLayoutVars>
      </dgm:prSet>
      <dgm:spPr/>
    </dgm:pt>
    <dgm:pt modelId="{8A81E576-9906-490D-A7A9-79BAB7133D75}" type="pres">
      <dgm:prSet presAssocID="{852E160E-4890-4F16-8B50-3726E4294789}" presName="spacing" presStyleCnt="0"/>
      <dgm:spPr/>
    </dgm:pt>
    <dgm:pt modelId="{CF2A236B-6061-4D81-9C6B-0FF3D339FEBD}" type="pres">
      <dgm:prSet presAssocID="{18217DFC-DB08-42D6-9556-62A08A8747F0}" presName="linNode" presStyleCnt="0"/>
      <dgm:spPr/>
    </dgm:pt>
    <dgm:pt modelId="{77B461A9-AA00-48AF-874C-0131BD0916C8}" type="pres">
      <dgm:prSet presAssocID="{18217DFC-DB08-42D6-9556-62A08A8747F0}" presName="parentShp" presStyleLbl="node1" presStyleIdx="2" presStyleCnt="4">
        <dgm:presLayoutVars>
          <dgm:bulletEnabled val="1"/>
        </dgm:presLayoutVars>
      </dgm:prSet>
      <dgm:spPr/>
    </dgm:pt>
    <dgm:pt modelId="{E7C40C75-A696-4BAD-B67E-E743DA643A2E}" type="pres">
      <dgm:prSet presAssocID="{18217DFC-DB08-42D6-9556-62A08A8747F0}" presName="childShp" presStyleLbl="bgAccFollowNode1" presStyleIdx="2" presStyleCnt="4">
        <dgm:presLayoutVars>
          <dgm:bulletEnabled val="1"/>
        </dgm:presLayoutVars>
      </dgm:prSet>
      <dgm:spPr/>
    </dgm:pt>
    <dgm:pt modelId="{0BAAF067-D41F-4E66-A10E-0C5FE99E3E42}" type="pres">
      <dgm:prSet presAssocID="{08430588-0E99-4793-9C18-4E9E6DEB6F90}" presName="spacing" presStyleCnt="0"/>
      <dgm:spPr/>
    </dgm:pt>
    <dgm:pt modelId="{C40879FB-CF00-4BFB-AAEB-1035E0FA5258}" type="pres">
      <dgm:prSet presAssocID="{B6C0E083-2F15-46AD-ABF3-35050986B4B0}" presName="linNode" presStyleCnt="0"/>
      <dgm:spPr/>
    </dgm:pt>
    <dgm:pt modelId="{2E141DBE-ECBF-4AF3-AB8D-31ECE7CC936C}" type="pres">
      <dgm:prSet presAssocID="{B6C0E083-2F15-46AD-ABF3-35050986B4B0}" presName="parentShp" presStyleLbl="node1" presStyleIdx="3" presStyleCnt="4">
        <dgm:presLayoutVars>
          <dgm:bulletEnabled val="1"/>
        </dgm:presLayoutVars>
      </dgm:prSet>
      <dgm:spPr/>
    </dgm:pt>
    <dgm:pt modelId="{751C0374-CC42-4488-907F-CCB32339B099}" type="pres">
      <dgm:prSet presAssocID="{B6C0E083-2F15-46AD-ABF3-35050986B4B0}" presName="childShp" presStyleLbl="bgAccFollowNode1" presStyleIdx="3" presStyleCnt="4">
        <dgm:presLayoutVars>
          <dgm:bulletEnabled val="1"/>
        </dgm:presLayoutVars>
      </dgm:prSet>
      <dgm:spPr/>
    </dgm:pt>
  </dgm:ptLst>
  <dgm:cxnLst>
    <dgm:cxn modelId="{41FCC404-8640-4ED8-B463-40307CB6A972}" srcId="{AD1DC880-5A7E-4FC5-84E6-6B805B00A66A}" destId="{95A1072C-8B57-449E-A3D1-35D9DF05994B}" srcOrd="0" destOrd="0" parTransId="{4368D4B7-B7D7-44D1-8EB7-2C7F146E2172}" sibTransId="{C736A9FC-A31B-4AE6-9721-5F0E8281812F}"/>
    <dgm:cxn modelId="{FEF31E11-90CC-4951-BF73-86FB28319C0E}" srcId="{2EE093CC-3A77-4939-B4DD-E4D41F1563A4}" destId="{68D0292E-10B0-4A65-A10A-AF4AEE6276B6}" srcOrd="1" destOrd="0" parTransId="{6093A4D8-4127-42B6-A990-56612F07918E}" sibTransId="{5885D141-EFE4-4716-8227-7B3A9AC79EA1}"/>
    <dgm:cxn modelId="{5DDCC612-4665-4692-8098-A8E329EF36C0}" type="presOf" srcId="{18217DFC-DB08-42D6-9556-62A08A8747F0}" destId="{77B461A9-AA00-48AF-874C-0131BD0916C8}" srcOrd="0" destOrd="0" presId="urn:microsoft.com/office/officeart/2005/8/layout/vList6"/>
    <dgm:cxn modelId="{2A9C4114-6B83-4E25-A0C6-48A1C04A1A99}" srcId="{AD1DC880-5A7E-4FC5-84E6-6B805B00A66A}" destId="{18217DFC-DB08-42D6-9556-62A08A8747F0}" srcOrd="2" destOrd="0" parTransId="{0F475E34-7C44-4A19-A115-C5D1F5B5427E}" sibTransId="{08430588-0E99-4793-9C18-4E9E6DEB6F90}"/>
    <dgm:cxn modelId="{FB9AEF1D-C7A3-46B0-993D-622548D988BE}" srcId="{95A1072C-8B57-449E-A3D1-35D9DF05994B}" destId="{C067F7FD-3084-4962-B3DF-7A53CF8CDB16}" srcOrd="0" destOrd="0" parTransId="{ADC8445B-FF0C-4F61-BCB3-6256213959F1}" sibTransId="{7B46AC67-4D91-4785-9A15-4855080258A2}"/>
    <dgm:cxn modelId="{FBEF463C-CACF-49C0-975E-D7AADE584C81}" srcId="{95A1072C-8B57-449E-A3D1-35D9DF05994B}" destId="{E74B2012-2383-417E-B3AF-C012619BEBDC}" srcOrd="1" destOrd="0" parTransId="{FE6A339E-FD8A-4627-878F-B3AB2AF62E84}" sibTransId="{D8602D90-014A-41E1-AEA2-BC6E9E3C8625}"/>
    <dgm:cxn modelId="{4701AC3D-3A70-4088-9A28-798093A8F7AF}" srcId="{18217DFC-DB08-42D6-9556-62A08A8747F0}" destId="{78EFFF00-CBE0-4C9D-ACDB-1ED2F23CE0F2}" srcOrd="0" destOrd="0" parTransId="{1039D121-BE0B-48D7-B0E8-AAA87B65BEC0}" sibTransId="{CE2092CF-1A8F-418E-8494-6899F13627EF}"/>
    <dgm:cxn modelId="{1417AC3E-2056-41C2-AE9E-D62C29B8B206}" type="presOf" srcId="{C067F7FD-3084-4962-B3DF-7A53CF8CDB16}" destId="{34F5D94A-2152-46DB-9C4D-D384F9EEBC1F}" srcOrd="0" destOrd="0" presId="urn:microsoft.com/office/officeart/2005/8/layout/vList6"/>
    <dgm:cxn modelId="{BA3C2A3F-A087-402D-A24D-9F9D8FD02FF6}" srcId="{AD1DC880-5A7E-4FC5-84E6-6B805B00A66A}" destId="{2EE093CC-3A77-4939-B4DD-E4D41F1563A4}" srcOrd="1" destOrd="0" parTransId="{094B01E9-A425-4D3C-9A9C-B2537CAABF9C}" sibTransId="{852E160E-4890-4F16-8B50-3726E4294789}"/>
    <dgm:cxn modelId="{B873B45B-7CD0-42FC-8D56-2BBDCF128A5B}" type="presOf" srcId="{E74B2012-2383-417E-B3AF-C012619BEBDC}" destId="{34F5D94A-2152-46DB-9C4D-D384F9EEBC1F}" srcOrd="0" destOrd="1" presId="urn:microsoft.com/office/officeart/2005/8/layout/vList6"/>
    <dgm:cxn modelId="{01005961-7805-4A13-B8C3-47EAACCD5A79}" type="presOf" srcId="{5687B5BA-D797-4A72-95BA-44AD98FAD1BE}" destId="{AE91B740-A979-4B1B-94F7-B9695661B12A}" srcOrd="0" destOrd="0" presId="urn:microsoft.com/office/officeart/2005/8/layout/vList6"/>
    <dgm:cxn modelId="{A09EAB6A-CC18-4252-A147-7ADE410DBB30}" type="presOf" srcId="{1FB42B98-C9E3-45DA-8724-D983D02FB98A}" destId="{751C0374-CC42-4488-907F-CCB32339B099}" srcOrd="0" destOrd="0" presId="urn:microsoft.com/office/officeart/2005/8/layout/vList6"/>
    <dgm:cxn modelId="{33061A8C-F8CE-48C4-8BB4-4E1196BAE5BD}" type="presOf" srcId="{B6C0E083-2F15-46AD-ABF3-35050986B4B0}" destId="{2E141DBE-ECBF-4AF3-AB8D-31ECE7CC936C}" srcOrd="0" destOrd="0" presId="urn:microsoft.com/office/officeart/2005/8/layout/vList6"/>
    <dgm:cxn modelId="{0D167CA2-7294-4B02-9F29-69340C941124}" type="presOf" srcId="{95A1072C-8B57-449E-A3D1-35D9DF05994B}" destId="{A97D7EA0-683F-4854-AAF2-F1BA057D4E62}" srcOrd="0" destOrd="0" presId="urn:microsoft.com/office/officeart/2005/8/layout/vList6"/>
    <dgm:cxn modelId="{E51DB9AA-C4A8-401C-933D-079404137033}" type="presOf" srcId="{E018D900-E87E-4FE4-A3AA-5569904C3AD3}" destId="{E7C40C75-A696-4BAD-B67E-E743DA643A2E}" srcOrd="0" destOrd="1" presId="urn:microsoft.com/office/officeart/2005/8/layout/vList6"/>
    <dgm:cxn modelId="{C073FEAA-64B6-49CA-BCA4-3B04C7823B5D}" type="presOf" srcId="{AD1DC880-5A7E-4FC5-84E6-6B805B00A66A}" destId="{3E51F7CA-9C7A-479E-B4A1-DECB76F27994}" srcOrd="0" destOrd="0" presId="urn:microsoft.com/office/officeart/2005/8/layout/vList6"/>
    <dgm:cxn modelId="{AF0AEDB3-FBFB-470B-8030-4E8F5F9E8400}" type="presOf" srcId="{78EFFF00-CBE0-4C9D-ACDB-1ED2F23CE0F2}" destId="{E7C40C75-A696-4BAD-B67E-E743DA643A2E}" srcOrd="0" destOrd="0" presId="urn:microsoft.com/office/officeart/2005/8/layout/vList6"/>
    <dgm:cxn modelId="{FCA49BB8-0FFD-4421-9E9B-AE639AB7B7AF}" type="presOf" srcId="{12D4E32F-816A-4909-ABDC-C64A03C9922D}" destId="{751C0374-CC42-4488-907F-CCB32339B099}" srcOrd="0" destOrd="1" presId="urn:microsoft.com/office/officeart/2005/8/layout/vList6"/>
    <dgm:cxn modelId="{F7B7BDB9-2CF6-4190-9842-DAD1F5765E50}" type="presOf" srcId="{2EE093CC-3A77-4939-B4DD-E4D41F1563A4}" destId="{F2008869-53A1-4E0D-9059-22BB59A134AD}" srcOrd="0" destOrd="0" presId="urn:microsoft.com/office/officeart/2005/8/layout/vList6"/>
    <dgm:cxn modelId="{D7DAB0BE-B9A7-4980-9CEA-A46FFBD4D326}" srcId="{B6C0E083-2F15-46AD-ABF3-35050986B4B0}" destId="{1FB42B98-C9E3-45DA-8724-D983D02FB98A}" srcOrd="0" destOrd="0" parTransId="{F0ACF0BD-7EDF-4EC5-962D-3FB3316AB7F6}" sibTransId="{1CA8A5E3-2A8C-4334-979A-4B1D93042229}"/>
    <dgm:cxn modelId="{3B1F98D3-D1FB-4F47-99E8-D6EAB3E962C4}" srcId="{AD1DC880-5A7E-4FC5-84E6-6B805B00A66A}" destId="{B6C0E083-2F15-46AD-ABF3-35050986B4B0}" srcOrd="3" destOrd="0" parTransId="{6B36CDE8-F639-4198-84AA-BE2F799A4DCD}" sibTransId="{B6B929A6-1FB8-4F9C-8142-0AB30DE89313}"/>
    <dgm:cxn modelId="{396EC9D5-207B-4F7A-8BBB-3110578C354B}" type="presOf" srcId="{68D0292E-10B0-4A65-A10A-AF4AEE6276B6}" destId="{AE91B740-A979-4B1B-94F7-B9695661B12A}" srcOrd="0" destOrd="1" presId="urn:microsoft.com/office/officeart/2005/8/layout/vList6"/>
    <dgm:cxn modelId="{629198D6-7B24-4E9B-AD6D-E9327941269E}" srcId="{18217DFC-DB08-42D6-9556-62A08A8747F0}" destId="{E018D900-E87E-4FE4-A3AA-5569904C3AD3}" srcOrd="1" destOrd="0" parTransId="{F3BD4668-B0F1-4821-8641-A8F31F121393}" sibTransId="{629CB1B0-B9A9-4BD0-A9F7-AE9F8C320589}"/>
    <dgm:cxn modelId="{D2BED0DD-7740-4DE4-A466-4FE1B405604F}" srcId="{B6C0E083-2F15-46AD-ABF3-35050986B4B0}" destId="{12D4E32F-816A-4909-ABDC-C64A03C9922D}" srcOrd="1" destOrd="0" parTransId="{A831829B-FFB9-4F88-A85F-7C6B6CEEDFA3}" sibTransId="{8E0B3408-5A7C-43A2-B2AF-9676D423B848}"/>
    <dgm:cxn modelId="{E93256F3-2EE1-4188-BD35-9387BF9AD918}" srcId="{2EE093CC-3A77-4939-B4DD-E4D41F1563A4}" destId="{5687B5BA-D797-4A72-95BA-44AD98FAD1BE}" srcOrd="0" destOrd="0" parTransId="{DAD7A51A-2A19-42F2-8D07-2BB178ABFE94}" sibTransId="{32349C68-D265-42E4-B964-5C0F85588F45}"/>
    <dgm:cxn modelId="{D75864D1-AE66-4297-9685-7364C78EEAE1}" type="presParOf" srcId="{3E51F7CA-9C7A-479E-B4A1-DECB76F27994}" destId="{A01C8D52-9014-4D1E-848A-998117C15F05}" srcOrd="0" destOrd="0" presId="urn:microsoft.com/office/officeart/2005/8/layout/vList6"/>
    <dgm:cxn modelId="{69EDDBED-FDFB-41EB-8E23-820AC7FF1334}" type="presParOf" srcId="{A01C8D52-9014-4D1E-848A-998117C15F05}" destId="{A97D7EA0-683F-4854-AAF2-F1BA057D4E62}" srcOrd="0" destOrd="0" presId="urn:microsoft.com/office/officeart/2005/8/layout/vList6"/>
    <dgm:cxn modelId="{4661EFE0-F18D-40FC-8FB6-F05A6FAED80C}" type="presParOf" srcId="{A01C8D52-9014-4D1E-848A-998117C15F05}" destId="{34F5D94A-2152-46DB-9C4D-D384F9EEBC1F}" srcOrd="1" destOrd="0" presId="urn:microsoft.com/office/officeart/2005/8/layout/vList6"/>
    <dgm:cxn modelId="{ED158DB2-9856-4B0D-A419-352632CABD9E}" type="presParOf" srcId="{3E51F7CA-9C7A-479E-B4A1-DECB76F27994}" destId="{6024833C-6B9C-4A73-B2B0-4C722927EFC6}" srcOrd="1" destOrd="0" presId="urn:microsoft.com/office/officeart/2005/8/layout/vList6"/>
    <dgm:cxn modelId="{F90A8262-FF8F-4834-B121-557E7230DC5B}" type="presParOf" srcId="{3E51F7CA-9C7A-479E-B4A1-DECB76F27994}" destId="{240A5878-CBF5-45A2-BE65-3A97AB30CCF1}" srcOrd="2" destOrd="0" presId="urn:microsoft.com/office/officeart/2005/8/layout/vList6"/>
    <dgm:cxn modelId="{09A1CE32-82A8-492B-BC28-2D3EAE97E3BE}" type="presParOf" srcId="{240A5878-CBF5-45A2-BE65-3A97AB30CCF1}" destId="{F2008869-53A1-4E0D-9059-22BB59A134AD}" srcOrd="0" destOrd="0" presId="urn:microsoft.com/office/officeart/2005/8/layout/vList6"/>
    <dgm:cxn modelId="{2907BCCD-06B0-4770-AC93-1EBCD511F45D}" type="presParOf" srcId="{240A5878-CBF5-45A2-BE65-3A97AB30CCF1}" destId="{AE91B740-A979-4B1B-94F7-B9695661B12A}" srcOrd="1" destOrd="0" presId="urn:microsoft.com/office/officeart/2005/8/layout/vList6"/>
    <dgm:cxn modelId="{911397E6-8C0F-4A52-9C61-BA725214D83B}" type="presParOf" srcId="{3E51F7CA-9C7A-479E-B4A1-DECB76F27994}" destId="{8A81E576-9906-490D-A7A9-79BAB7133D75}" srcOrd="3" destOrd="0" presId="urn:microsoft.com/office/officeart/2005/8/layout/vList6"/>
    <dgm:cxn modelId="{6D8ECDE6-0935-4102-97DB-8710CA45891C}" type="presParOf" srcId="{3E51F7CA-9C7A-479E-B4A1-DECB76F27994}" destId="{CF2A236B-6061-4D81-9C6B-0FF3D339FEBD}" srcOrd="4" destOrd="0" presId="urn:microsoft.com/office/officeart/2005/8/layout/vList6"/>
    <dgm:cxn modelId="{243B1D48-8A2D-431A-9988-CB3A162991B4}" type="presParOf" srcId="{CF2A236B-6061-4D81-9C6B-0FF3D339FEBD}" destId="{77B461A9-AA00-48AF-874C-0131BD0916C8}" srcOrd="0" destOrd="0" presId="urn:microsoft.com/office/officeart/2005/8/layout/vList6"/>
    <dgm:cxn modelId="{AF1141DD-D930-4385-85FD-3916ADA5CBDC}" type="presParOf" srcId="{CF2A236B-6061-4D81-9C6B-0FF3D339FEBD}" destId="{E7C40C75-A696-4BAD-B67E-E743DA643A2E}" srcOrd="1" destOrd="0" presId="urn:microsoft.com/office/officeart/2005/8/layout/vList6"/>
    <dgm:cxn modelId="{34C79068-477E-4A56-8FE1-C40B765AE12A}" type="presParOf" srcId="{3E51F7CA-9C7A-479E-B4A1-DECB76F27994}" destId="{0BAAF067-D41F-4E66-A10E-0C5FE99E3E42}" srcOrd="5" destOrd="0" presId="urn:microsoft.com/office/officeart/2005/8/layout/vList6"/>
    <dgm:cxn modelId="{823B4AD5-8FFA-415B-A47D-0E189F9B7E77}" type="presParOf" srcId="{3E51F7CA-9C7A-479E-B4A1-DECB76F27994}" destId="{C40879FB-CF00-4BFB-AAEB-1035E0FA5258}" srcOrd="6" destOrd="0" presId="urn:microsoft.com/office/officeart/2005/8/layout/vList6"/>
    <dgm:cxn modelId="{1E363EFC-ABE3-4CBF-A02B-715B5BBF78C8}" type="presParOf" srcId="{C40879FB-CF00-4BFB-AAEB-1035E0FA5258}" destId="{2E141DBE-ECBF-4AF3-AB8D-31ECE7CC936C}" srcOrd="0" destOrd="0" presId="urn:microsoft.com/office/officeart/2005/8/layout/vList6"/>
    <dgm:cxn modelId="{166E041D-9A16-4CB4-979B-A2F9C7031F17}" type="presParOf" srcId="{C40879FB-CF00-4BFB-AAEB-1035E0FA5258}" destId="{751C0374-CC42-4488-907F-CCB32339B099}" srcOrd="1" destOrd="0" presId="urn:microsoft.com/office/officeart/2005/8/layout/vList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D1DC880-5A7E-4FC5-84E6-6B805B00A66A}" type="doc">
      <dgm:prSet loTypeId="urn:microsoft.com/office/officeart/2005/8/layout/vList6" loCatId="list" qsTypeId="urn:microsoft.com/office/officeart/2005/8/quickstyle/simple1" qsCatId="simple" csTypeId="urn:microsoft.com/office/officeart/2005/8/colors/accent1_2" csCatId="accent1" phldr="1"/>
      <dgm:spPr/>
      <dgm:t>
        <a:bodyPr/>
        <a:lstStyle/>
        <a:p>
          <a:endParaRPr lang="en-GB"/>
        </a:p>
      </dgm:t>
    </dgm:pt>
    <dgm:pt modelId="{92EDD2C2-B7BD-4C0C-990C-EF146A93C32D}">
      <dgm:prSet phldrT="[Text]" phldr="0" custT="1"/>
      <dgm:spPr>
        <a:solidFill>
          <a:srgbClr val="004750"/>
        </a:solidFill>
      </dgm:spPr>
      <dgm:t>
        <a:bodyPr/>
        <a:lstStyle/>
        <a:p>
          <a:pPr marL="0" marR="0" lvl="0" indent="0" defTabSz="914400" eaLnBrk="1" fontAlgn="auto" latinLnBrk="0" hangingPunct="1">
            <a:lnSpc>
              <a:spcPct val="100000"/>
            </a:lnSpc>
            <a:spcBef>
              <a:spcPts val="0"/>
            </a:spcBef>
            <a:spcAft>
              <a:spcPts val="0"/>
            </a:spcAft>
            <a:buClrTx/>
            <a:buSzTx/>
            <a:buFontTx/>
            <a:buNone/>
            <a:tabLst/>
            <a:defRPr/>
          </a:pPr>
          <a:endParaRPr lang="en-GB" sz="2000" dirty="0"/>
        </a:p>
        <a:p>
          <a:pPr marL="0" marR="0" lvl="0" indent="0" defTabSz="914400" eaLnBrk="1" fontAlgn="auto" latinLnBrk="0" hangingPunct="1">
            <a:lnSpc>
              <a:spcPct val="100000"/>
            </a:lnSpc>
            <a:spcBef>
              <a:spcPts val="0"/>
            </a:spcBef>
            <a:spcAft>
              <a:spcPts val="0"/>
            </a:spcAft>
            <a:buClrTx/>
            <a:buSzTx/>
            <a:buFontTx/>
            <a:buNone/>
            <a:tabLst/>
            <a:defRPr/>
          </a:pPr>
          <a:r>
            <a:rPr lang="en-GB" sz="2800" dirty="0"/>
            <a:t>Physical health</a:t>
          </a:r>
        </a:p>
        <a:p>
          <a:pPr marL="0" lvl="0" defTabSz="1377950">
            <a:lnSpc>
              <a:spcPct val="90000"/>
            </a:lnSpc>
            <a:spcBef>
              <a:spcPct val="0"/>
            </a:spcBef>
            <a:spcAft>
              <a:spcPct val="35000"/>
            </a:spcAft>
            <a:buNone/>
          </a:pPr>
          <a:endParaRPr lang="en-GB" sz="2000" dirty="0"/>
        </a:p>
      </dgm:t>
    </dgm:pt>
    <dgm:pt modelId="{28341932-BFD8-4A9B-96B0-476340233F2F}" type="parTrans" cxnId="{AF54774B-666B-48E6-AB4E-D175ECAE3CF6}">
      <dgm:prSet/>
      <dgm:spPr/>
      <dgm:t>
        <a:bodyPr/>
        <a:lstStyle/>
        <a:p>
          <a:endParaRPr lang="en-GB"/>
        </a:p>
      </dgm:t>
    </dgm:pt>
    <dgm:pt modelId="{9C66A314-42DE-4738-B481-63FD0DEAF87C}" type="sibTrans" cxnId="{AF54774B-666B-48E6-AB4E-D175ECAE3CF6}">
      <dgm:prSet/>
      <dgm:spPr/>
      <dgm:t>
        <a:bodyPr/>
        <a:lstStyle/>
        <a:p>
          <a:endParaRPr lang="en-GB"/>
        </a:p>
      </dgm:t>
    </dgm:pt>
    <dgm:pt modelId="{32D0253A-026D-44DB-9AAA-CF1E06BAA8AD}">
      <dgm:prSet phldrT="[Text]" phldr="0"/>
      <dgm:spPr>
        <a:solidFill>
          <a:schemeClr val="bg1">
            <a:alpha val="90000"/>
          </a:schemeClr>
        </a:solidFill>
        <a:ln>
          <a:solidFill>
            <a:srgbClr val="004750">
              <a:alpha val="90000"/>
            </a:srgbClr>
          </a:solidFill>
        </a:ln>
      </dgm:spPr>
      <dgm:t>
        <a:bodyPr/>
        <a:lstStyle/>
        <a:p>
          <a:r>
            <a:rPr lang="en-GB" dirty="0"/>
            <a:t>Increases happiness</a:t>
          </a:r>
        </a:p>
      </dgm:t>
    </dgm:pt>
    <dgm:pt modelId="{6157C97C-446C-4A0F-B0ED-A458AFD47A3F}" type="parTrans" cxnId="{ED80570B-1C65-46C5-ABB8-9CEEC497BB00}">
      <dgm:prSet/>
      <dgm:spPr/>
      <dgm:t>
        <a:bodyPr/>
        <a:lstStyle/>
        <a:p>
          <a:endParaRPr lang="en-GB"/>
        </a:p>
      </dgm:t>
    </dgm:pt>
    <dgm:pt modelId="{966415E3-50AA-4ABE-B721-F4BB390DABF5}" type="sibTrans" cxnId="{ED80570B-1C65-46C5-ABB8-9CEEC497BB00}">
      <dgm:prSet/>
      <dgm:spPr/>
      <dgm:t>
        <a:bodyPr/>
        <a:lstStyle/>
        <a:p>
          <a:endParaRPr lang="en-GB"/>
        </a:p>
      </dgm:t>
    </dgm:pt>
    <dgm:pt modelId="{18217DFC-DB08-42D6-9556-62A08A8747F0}">
      <dgm:prSet/>
      <dgm:spPr>
        <a:solidFill>
          <a:srgbClr val="D13975"/>
        </a:solidFill>
        <a:ln>
          <a:solidFill>
            <a:srgbClr val="D13975"/>
          </a:solidFill>
        </a:ln>
      </dgm:spPr>
      <dgm:t>
        <a:bodyPr/>
        <a:lstStyle/>
        <a:p>
          <a:r>
            <a:rPr lang="en-GB" dirty="0"/>
            <a:t>Social and personal development</a:t>
          </a:r>
        </a:p>
      </dgm:t>
    </dgm:pt>
    <dgm:pt modelId="{0F475E34-7C44-4A19-A115-C5D1F5B5427E}" type="parTrans" cxnId="{2A9C4114-6B83-4E25-A0C6-48A1C04A1A99}">
      <dgm:prSet/>
      <dgm:spPr/>
      <dgm:t>
        <a:bodyPr/>
        <a:lstStyle/>
        <a:p>
          <a:endParaRPr lang="en-GB"/>
        </a:p>
      </dgm:t>
    </dgm:pt>
    <dgm:pt modelId="{08430588-0E99-4793-9C18-4E9E6DEB6F90}" type="sibTrans" cxnId="{2A9C4114-6B83-4E25-A0C6-48A1C04A1A99}">
      <dgm:prSet/>
      <dgm:spPr/>
      <dgm:t>
        <a:bodyPr/>
        <a:lstStyle/>
        <a:p>
          <a:endParaRPr lang="en-GB"/>
        </a:p>
      </dgm:t>
    </dgm:pt>
    <dgm:pt modelId="{78EFFF00-CBE0-4C9D-ACDB-1ED2F23CE0F2}">
      <dgm:prSet/>
      <dgm:spPr>
        <a:solidFill>
          <a:schemeClr val="bg1">
            <a:alpha val="90000"/>
          </a:schemeClr>
        </a:solidFill>
        <a:ln>
          <a:solidFill>
            <a:srgbClr val="D13975">
              <a:alpha val="90000"/>
            </a:srgbClr>
          </a:solidFill>
        </a:ln>
      </dgm:spPr>
      <dgm:t>
        <a:bodyPr/>
        <a:lstStyle/>
        <a:p>
          <a:r>
            <a:rPr lang="en-GB" dirty="0"/>
            <a:t>Builds communication and teamwork</a:t>
          </a:r>
        </a:p>
      </dgm:t>
    </dgm:pt>
    <dgm:pt modelId="{1039D121-BE0B-48D7-B0E8-AAA87B65BEC0}" type="parTrans" cxnId="{4701AC3D-3A70-4088-9A28-798093A8F7AF}">
      <dgm:prSet/>
      <dgm:spPr/>
      <dgm:t>
        <a:bodyPr/>
        <a:lstStyle/>
        <a:p>
          <a:endParaRPr lang="en-GB"/>
        </a:p>
      </dgm:t>
    </dgm:pt>
    <dgm:pt modelId="{CE2092CF-1A8F-418E-8494-6899F13627EF}" type="sibTrans" cxnId="{4701AC3D-3A70-4088-9A28-798093A8F7AF}">
      <dgm:prSet/>
      <dgm:spPr/>
      <dgm:t>
        <a:bodyPr/>
        <a:lstStyle/>
        <a:p>
          <a:endParaRPr lang="en-GB"/>
        </a:p>
      </dgm:t>
    </dgm:pt>
    <dgm:pt modelId="{2DC7FBC7-2199-43A8-89B2-7220ECB8525F}">
      <dgm:prSet/>
      <dgm:spPr>
        <a:solidFill>
          <a:schemeClr val="bg1">
            <a:alpha val="90000"/>
          </a:schemeClr>
        </a:solidFill>
        <a:ln>
          <a:solidFill>
            <a:srgbClr val="D13975">
              <a:alpha val="90000"/>
            </a:srgbClr>
          </a:solidFill>
        </a:ln>
      </dgm:spPr>
      <dgm:t>
        <a:bodyPr/>
        <a:lstStyle/>
        <a:p>
          <a:r>
            <a:rPr lang="en-GB" dirty="0"/>
            <a:t>Builds friendships</a:t>
          </a:r>
        </a:p>
      </dgm:t>
    </dgm:pt>
    <dgm:pt modelId="{713C0DCD-D0DB-4773-A07F-2475A3EAC3ED}" type="parTrans" cxnId="{01B26FA9-F973-417B-9481-81FADD6FEBCA}">
      <dgm:prSet/>
      <dgm:spPr/>
      <dgm:t>
        <a:bodyPr/>
        <a:lstStyle/>
        <a:p>
          <a:endParaRPr lang="en-GB"/>
        </a:p>
      </dgm:t>
    </dgm:pt>
    <dgm:pt modelId="{2E075750-7FE3-41A9-A900-30BA730DC706}" type="sibTrans" cxnId="{01B26FA9-F973-417B-9481-81FADD6FEBCA}">
      <dgm:prSet/>
      <dgm:spPr/>
      <dgm:t>
        <a:bodyPr/>
        <a:lstStyle/>
        <a:p>
          <a:endParaRPr lang="en-GB"/>
        </a:p>
      </dgm:t>
    </dgm:pt>
    <dgm:pt modelId="{16D44F23-37BA-40EC-9FA3-14E1B8D1D5A5}">
      <dgm:prSet phldrT="[Text]" phldr="0"/>
      <dgm:spPr>
        <a:solidFill>
          <a:schemeClr val="bg1">
            <a:alpha val="90000"/>
          </a:schemeClr>
        </a:solidFill>
        <a:ln>
          <a:solidFill>
            <a:srgbClr val="004750">
              <a:alpha val="90000"/>
            </a:srgbClr>
          </a:solidFill>
        </a:ln>
      </dgm:spPr>
      <dgm:t>
        <a:bodyPr/>
        <a:lstStyle/>
        <a:p>
          <a:r>
            <a:rPr lang="en-GB" dirty="0"/>
            <a:t>Boosts confidence and self-belief</a:t>
          </a:r>
        </a:p>
      </dgm:t>
    </dgm:pt>
    <dgm:pt modelId="{30FDE947-89FB-471E-9BF4-88FA2BD40103}" type="parTrans" cxnId="{20546797-26CF-4B93-AD74-929F0A6ACEAC}">
      <dgm:prSet/>
      <dgm:spPr/>
      <dgm:t>
        <a:bodyPr/>
        <a:lstStyle/>
        <a:p>
          <a:endParaRPr lang="en-GB"/>
        </a:p>
      </dgm:t>
    </dgm:pt>
    <dgm:pt modelId="{C59C1DA9-D62A-49BC-88E2-430FD35FBCED}" type="sibTrans" cxnId="{20546797-26CF-4B93-AD74-929F0A6ACEAC}">
      <dgm:prSet/>
      <dgm:spPr/>
      <dgm:t>
        <a:bodyPr/>
        <a:lstStyle/>
        <a:p>
          <a:endParaRPr lang="en-GB"/>
        </a:p>
      </dgm:t>
    </dgm:pt>
    <dgm:pt modelId="{4C7A0929-2A8A-48F8-8759-D4A20C642D35}">
      <dgm:prSet/>
      <dgm:spPr>
        <a:solidFill>
          <a:srgbClr val="68C8D2"/>
        </a:solidFill>
      </dgm:spPr>
      <dgm:t>
        <a:bodyPr/>
        <a:lstStyle/>
        <a:p>
          <a:r>
            <a:rPr lang="en-GB"/>
            <a:t>Mental wellbeing and happiness</a:t>
          </a:r>
          <a:endParaRPr lang="en-GB" dirty="0"/>
        </a:p>
      </dgm:t>
    </dgm:pt>
    <dgm:pt modelId="{FB4F8A4A-DB5E-4BEF-8996-8110E9B09F82}" type="parTrans" cxnId="{452C3273-C542-4C58-B6F3-5F6E03BB2E5D}">
      <dgm:prSet/>
      <dgm:spPr/>
      <dgm:t>
        <a:bodyPr/>
        <a:lstStyle/>
        <a:p>
          <a:endParaRPr lang="en-GB"/>
        </a:p>
      </dgm:t>
    </dgm:pt>
    <dgm:pt modelId="{E1F872FA-FE12-4DB1-AFBF-D7C19ACE8EB3}" type="sibTrans" cxnId="{452C3273-C542-4C58-B6F3-5F6E03BB2E5D}">
      <dgm:prSet/>
      <dgm:spPr/>
      <dgm:t>
        <a:bodyPr/>
        <a:lstStyle/>
        <a:p>
          <a:endParaRPr lang="en-GB"/>
        </a:p>
      </dgm:t>
    </dgm:pt>
    <dgm:pt modelId="{A69768E8-A2EA-4C9A-8EDF-4E4B1D4B612E}">
      <dgm:prSet/>
      <dgm:spPr>
        <a:solidFill>
          <a:schemeClr val="bg1">
            <a:alpha val="90000"/>
          </a:schemeClr>
        </a:solidFill>
        <a:ln>
          <a:solidFill>
            <a:srgbClr val="68C8D2">
              <a:alpha val="90000"/>
            </a:srgbClr>
          </a:solidFill>
        </a:ln>
      </dgm:spPr>
      <dgm:t>
        <a:bodyPr/>
        <a:lstStyle/>
        <a:p>
          <a:r>
            <a:rPr lang="en-GB" dirty="0"/>
            <a:t>Stronger muscles and bones</a:t>
          </a:r>
        </a:p>
      </dgm:t>
    </dgm:pt>
    <dgm:pt modelId="{D5434721-4B06-4104-BCE3-DAACF3AE1FA4}" type="parTrans" cxnId="{DE06BFEC-DB5E-4393-8CC3-014C28CD4578}">
      <dgm:prSet/>
      <dgm:spPr/>
      <dgm:t>
        <a:bodyPr/>
        <a:lstStyle/>
        <a:p>
          <a:endParaRPr lang="en-GB"/>
        </a:p>
      </dgm:t>
    </dgm:pt>
    <dgm:pt modelId="{5A465EBA-B91C-4B45-A1ED-820342E30FDF}" type="sibTrans" cxnId="{DE06BFEC-DB5E-4393-8CC3-014C28CD4578}">
      <dgm:prSet/>
      <dgm:spPr/>
      <dgm:t>
        <a:bodyPr/>
        <a:lstStyle/>
        <a:p>
          <a:endParaRPr lang="en-GB"/>
        </a:p>
      </dgm:t>
    </dgm:pt>
    <dgm:pt modelId="{DF8AE90E-3970-4319-B60D-5173C006ED5B}">
      <dgm:prSet/>
      <dgm:spPr>
        <a:solidFill>
          <a:schemeClr val="bg1">
            <a:alpha val="90000"/>
          </a:schemeClr>
        </a:solidFill>
        <a:ln>
          <a:solidFill>
            <a:srgbClr val="68C8D2">
              <a:alpha val="90000"/>
            </a:srgbClr>
          </a:solidFill>
        </a:ln>
      </dgm:spPr>
      <dgm:t>
        <a:bodyPr/>
        <a:lstStyle/>
        <a:p>
          <a:r>
            <a:rPr lang="en-GB"/>
            <a:t>Boosts energy and reduces tiredness</a:t>
          </a:r>
          <a:endParaRPr lang="en-GB" dirty="0"/>
        </a:p>
      </dgm:t>
    </dgm:pt>
    <dgm:pt modelId="{7247675F-1693-47B6-A77B-A4FE3F9A7A3B}" type="parTrans" cxnId="{B93670DA-629A-4CE7-ABA4-046AF805B5BF}">
      <dgm:prSet/>
      <dgm:spPr/>
      <dgm:t>
        <a:bodyPr/>
        <a:lstStyle/>
        <a:p>
          <a:endParaRPr lang="en-GB"/>
        </a:p>
      </dgm:t>
    </dgm:pt>
    <dgm:pt modelId="{FC027B91-5C72-4FAF-B483-33B6BA087961}" type="sibTrans" cxnId="{B93670DA-629A-4CE7-ABA4-046AF805B5BF}">
      <dgm:prSet/>
      <dgm:spPr/>
      <dgm:t>
        <a:bodyPr/>
        <a:lstStyle/>
        <a:p>
          <a:endParaRPr lang="en-GB"/>
        </a:p>
      </dgm:t>
    </dgm:pt>
    <dgm:pt modelId="{96AA9583-E579-4B07-A5CB-46A311457547}">
      <dgm:prSet/>
      <dgm:spPr>
        <a:solidFill>
          <a:srgbClr val="29B156"/>
        </a:solidFill>
      </dgm:spPr>
      <dgm:t>
        <a:bodyPr/>
        <a:lstStyle/>
        <a:p>
          <a:r>
            <a:rPr lang="en-GB"/>
            <a:t>Learning and thinking gains</a:t>
          </a:r>
          <a:endParaRPr lang="en-GB" dirty="0"/>
        </a:p>
      </dgm:t>
    </dgm:pt>
    <dgm:pt modelId="{2051A3F2-5FCA-4C41-BD5E-4AB8D47BB7A1}" type="parTrans" cxnId="{D72AEFF6-08BD-4B97-B58D-911A720EE66B}">
      <dgm:prSet/>
      <dgm:spPr/>
      <dgm:t>
        <a:bodyPr/>
        <a:lstStyle/>
        <a:p>
          <a:endParaRPr lang="en-GB"/>
        </a:p>
      </dgm:t>
    </dgm:pt>
    <dgm:pt modelId="{B9A27A52-7B33-4F0E-B264-E59DD15D2B4D}" type="sibTrans" cxnId="{D72AEFF6-08BD-4B97-B58D-911A720EE66B}">
      <dgm:prSet/>
      <dgm:spPr/>
      <dgm:t>
        <a:bodyPr/>
        <a:lstStyle/>
        <a:p>
          <a:endParaRPr lang="en-GB"/>
        </a:p>
      </dgm:t>
    </dgm:pt>
    <dgm:pt modelId="{21B343F1-B228-466C-9DA5-80E97AA04429}">
      <dgm:prSet/>
      <dgm:spPr>
        <a:solidFill>
          <a:schemeClr val="bg1">
            <a:alpha val="90000"/>
          </a:schemeClr>
        </a:solidFill>
        <a:ln>
          <a:solidFill>
            <a:srgbClr val="29B156">
              <a:alpha val="90000"/>
            </a:srgbClr>
          </a:solidFill>
        </a:ln>
      </dgm:spPr>
      <dgm:t>
        <a:bodyPr/>
        <a:lstStyle/>
        <a:p>
          <a:r>
            <a:rPr lang="en-GB" dirty="0"/>
            <a:t>Improves memory, attention in class and the ability to manage emotions</a:t>
          </a:r>
        </a:p>
      </dgm:t>
    </dgm:pt>
    <dgm:pt modelId="{8DF0536F-8729-4215-A37A-5112B2E93873}" type="parTrans" cxnId="{80E290D3-7164-4C02-A8E4-B97B6510BFCB}">
      <dgm:prSet/>
      <dgm:spPr/>
      <dgm:t>
        <a:bodyPr/>
        <a:lstStyle/>
        <a:p>
          <a:endParaRPr lang="en-GB"/>
        </a:p>
      </dgm:t>
    </dgm:pt>
    <dgm:pt modelId="{059FC528-815F-4EAD-A578-A58A4FD43E79}" type="sibTrans" cxnId="{80E290D3-7164-4C02-A8E4-B97B6510BFCB}">
      <dgm:prSet/>
      <dgm:spPr/>
      <dgm:t>
        <a:bodyPr/>
        <a:lstStyle/>
        <a:p>
          <a:endParaRPr lang="en-GB"/>
        </a:p>
      </dgm:t>
    </dgm:pt>
    <dgm:pt modelId="{01911522-CB13-4A92-847A-AE28D885242F}">
      <dgm:prSet/>
      <dgm:spPr>
        <a:solidFill>
          <a:schemeClr val="bg1">
            <a:alpha val="90000"/>
          </a:schemeClr>
        </a:solidFill>
        <a:ln>
          <a:solidFill>
            <a:srgbClr val="29B156">
              <a:alpha val="90000"/>
            </a:srgbClr>
          </a:solidFill>
        </a:ln>
      </dgm:spPr>
      <dgm:t>
        <a:bodyPr/>
        <a:lstStyle/>
        <a:p>
          <a:r>
            <a:rPr lang="en-GB"/>
            <a:t>Improves achievement at school</a:t>
          </a:r>
          <a:endParaRPr lang="en-GB" dirty="0"/>
        </a:p>
      </dgm:t>
    </dgm:pt>
    <dgm:pt modelId="{AF544520-95F2-42F4-81A5-1BF7EF9CACAC}" type="parTrans" cxnId="{82BF08B2-A86C-4725-9034-EFF96B890CC6}">
      <dgm:prSet/>
      <dgm:spPr/>
      <dgm:t>
        <a:bodyPr/>
        <a:lstStyle/>
        <a:p>
          <a:endParaRPr lang="en-GB"/>
        </a:p>
      </dgm:t>
    </dgm:pt>
    <dgm:pt modelId="{92FF248D-20DA-4DA4-ADFD-05EB005CFEEA}" type="sibTrans" cxnId="{82BF08B2-A86C-4725-9034-EFF96B890CC6}">
      <dgm:prSet/>
      <dgm:spPr/>
      <dgm:t>
        <a:bodyPr/>
        <a:lstStyle/>
        <a:p>
          <a:endParaRPr lang="en-GB"/>
        </a:p>
      </dgm:t>
    </dgm:pt>
    <dgm:pt modelId="{3E51F7CA-9C7A-479E-B4A1-DECB76F27994}" type="pres">
      <dgm:prSet presAssocID="{AD1DC880-5A7E-4FC5-84E6-6B805B00A66A}" presName="Name0" presStyleCnt="0">
        <dgm:presLayoutVars>
          <dgm:dir/>
          <dgm:animLvl val="lvl"/>
          <dgm:resizeHandles/>
        </dgm:presLayoutVars>
      </dgm:prSet>
      <dgm:spPr/>
    </dgm:pt>
    <dgm:pt modelId="{2B6786F3-7065-4F8B-A775-2168D543275E}" type="pres">
      <dgm:prSet presAssocID="{92EDD2C2-B7BD-4C0C-990C-EF146A93C32D}" presName="linNode" presStyleCnt="0"/>
      <dgm:spPr/>
    </dgm:pt>
    <dgm:pt modelId="{AC59E9B1-A8B2-4AC9-A695-C0993A25E5EB}" type="pres">
      <dgm:prSet presAssocID="{92EDD2C2-B7BD-4C0C-990C-EF146A93C32D}" presName="parentShp" presStyleLbl="node1" presStyleIdx="0" presStyleCnt="4">
        <dgm:presLayoutVars>
          <dgm:bulletEnabled val="1"/>
        </dgm:presLayoutVars>
      </dgm:prSet>
      <dgm:spPr/>
    </dgm:pt>
    <dgm:pt modelId="{350A0EF2-EA3F-432F-B0CC-731E03A7D6AB}" type="pres">
      <dgm:prSet presAssocID="{92EDD2C2-B7BD-4C0C-990C-EF146A93C32D}" presName="childShp" presStyleLbl="bgAccFollowNode1" presStyleIdx="0" presStyleCnt="4">
        <dgm:presLayoutVars>
          <dgm:bulletEnabled val="1"/>
        </dgm:presLayoutVars>
      </dgm:prSet>
      <dgm:spPr/>
    </dgm:pt>
    <dgm:pt modelId="{26A12242-08A9-490E-AAC2-332B751E47FE}" type="pres">
      <dgm:prSet presAssocID="{9C66A314-42DE-4738-B481-63FD0DEAF87C}" presName="spacing" presStyleCnt="0"/>
      <dgm:spPr/>
    </dgm:pt>
    <dgm:pt modelId="{C816E274-C65F-4876-91C0-08C6EE25874E}" type="pres">
      <dgm:prSet presAssocID="{96AA9583-E579-4B07-A5CB-46A311457547}" presName="linNode" presStyleCnt="0"/>
      <dgm:spPr/>
    </dgm:pt>
    <dgm:pt modelId="{7CA526A2-34FF-49A8-91EB-F93C87AD448B}" type="pres">
      <dgm:prSet presAssocID="{96AA9583-E579-4B07-A5CB-46A311457547}" presName="parentShp" presStyleLbl="node1" presStyleIdx="1" presStyleCnt="4">
        <dgm:presLayoutVars>
          <dgm:bulletEnabled val="1"/>
        </dgm:presLayoutVars>
      </dgm:prSet>
      <dgm:spPr/>
    </dgm:pt>
    <dgm:pt modelId="{55689639-E812-4B05-ADED-8F9D09C53A80}" type="pres">
      <dgm:prSet presAssocID="{96AA9583-E579-4B07-A5CB-46A311457547}" presName="childShp" presStyleLbl="bgAccFollowNode1" presStyleIdx="1" presStyleCnt="4">
        <dgm:presLayoutVars>
          <dgm:bulletEnabled val="1"/>
        </dgm:presLayoutVars>
      </dgm:prSet>
      <dgm:spPr/>
    </dgm:pt>
    <dgm:pt modelId="{759B33BA-F920-408B-84A6-00F70559496F}" type="pres">
      <dgm:prSet presAssocID="{B9A27A52-7B33-4F0E-B264-E59DD15D2B4D}" presName="spacing" presStyleCnt="0"/>
      <dgm:spPr/>
    </dgm:pt>
    <dgm:pt modelId="{8768ABEC-6C19-4261-A671-169F8A6B9CCF}" type="pres">
      <dgm:prSet presAssocID="{4C7A0929-2A8A-48F8-8759-D4A20C642D35}" presName="linNode" presStyleCnt="0"/>
      <dgm:spPr/>
    </dgm:pt>
    <dgm:pt modelId="{59F1C743-99DC-4855-9958-E9A84DDC6FEF}" type="pres">
      <dgm:prSet presAssocID="{4C7A0929-2A8A-48F8-8759-D4A20C642D35}" presName="parentShp" presStyleLbl="node1" presStyleIdx="2" presStyleCnt="4">
        <dgm:presLayoutVars>
          <dgm:bulletEnabled val="1"/>
        </dgm:presLayoutVars>
      </dgm:prSet>
      <dgm:spPr/>
    </dgm:pt>
    <dgm:pt modelId="{62841CF1-A762-4182-9C2A-E4E44AF951DD}" type="pres">
      <dgm:prSet presAssocID="{4C7A0929-2A8A-48F8-8759-D4A20C642D35}" presName="childShp" presStyleLbl="bgAccFollowNode1" presStyleIdx="2" presStyleCnt="4">
        <dgm:presLayoutVars>
          <dgm:bulletEnabled val="1"/>
        </dgm:presLayoutVars>
      </dgm:prSet>
      <dgm:spPr/>
    </dgm:pt>
    <dgm:pt modelId="{91AC8C6E-2ACC-45D6-81CF-D88ABEC47170}" type="pres">
      <dgm:prSet presAssocID="{E1F872FA-FE12-4DB1-AFBF-D7C19ACE8EB3}" presName="spacing" presStyleCnt="0"/>
      <dgm:spPr/>
    </dgm:pt>
    <dgm:pt modelId="{CF2A236B-6061-4D81-9C6B-0FF3D339FEBD}" type="pres">
      <dgm:prSet presAssocID="{18217DFC-DB08-42D6-9556-62A08A8747F0}" presName="linNode" presStyleCnt="0"/>
      <dgm:spPr/>
    </dgm:pt>
    <dgm:pt modelId="{77B461A9-AA00-48AF-874C-0131BD0916C8}" type="pres">
      <dgm:prSet presAssocID="{18217DFC-DB08-42D6-9556-62A08A8747F0}" presName="parentShp" presStyleLbl="node1" presStyleIdx="3" presStyleCnt="4">
        <dgm:presLayoutVars>
          <dgm:bulletEnabled val="1"/>
        </dgm:presLayoutVars>
      </dgm:prSet>
      <dgm:spPr/>
    </dgm:pt>
    <dgm:pt modelId="{E7C40C75-A696-4BAD-B67E-E743DA643A2E}" type="pres">
      <dgm:prSet presAssocID="{18217DFC-DB08-42D6-9556-62A08A8747F0}" presName="childShp" presStyleLbl="bgAccFollowNode1" presStyleIdx="3" presStyleCnt="4">
        <dgm:presLayoutVars>
          <dgm:bulletEnabled val="1"/>
        </dgm:presLayoutVars>
      </dgm:prSet>
      <dgm:spPr/>
    </dgm:pt>
  </dgm:ptLst>
  <dgm:cxnLst>
    <dgm:cxn modelId="{CA21320B-A6A6-4A71-B46E-F1D1E301118C}" type="presOf" srcId="{16D44F23-37BA-40EC-9FA3-14E1B8D1D5A5}" destId="{350A0EF2-EA3F-432F-B0CC-731E03A7D6AB}" srcOrd="0" destOrd="1" presId="urn:microsoft.com/office/officeart/2005/8/layout/vList6"/>
    <dgm:cxn modelId="{ED80570B-1C65-46C5-ABB8-9CEEC497BB00}" srcId="{92EDD2C2-B7BD-4C0C-990C-EF146A93C32D}" destId="{32D0253A-026D-44DB-9AAA-CF1E06BAA8AD}" srcOrd="0" destOrd="0" parTransId="{6157C97C-446C-4A0F-B0ED-A458AFD47A3F}" sibTransId="{966415E3-50AA-4ABE-B721-F4BB390DABF5}"/>
    <dgm:cxn modelId="{5DDCC612-4665-4692-8098-A8E329EF36C0}" type="presOf" srcId="{18217DFC-DB08-42D6-9556-62A08A8747F0}" destId="{77B461A9-AA00-48AF-874C-0131BD0916C8}" srcOrd="0" destOrd="0" presId="urn:microsoft.com/office/officeart/2005/8/layout/vList6"/>
    <dgm:cxn modelId="{2A9C4114-6B83-4E25-A0C6-48A1C04A1A99}" srcId="{AD1DC880-5A7E-4FC5-84E6-6B805B00A66A}" destId="{18217DFC-DB08-42D6-9556-62A08A8747F0}" srcOrd="3" destOrd="0" parTransId="{0F475E34-7C44-4A19-A115-C5D1F5B5427E}" sibTransId="{08430588-0E99-4793-9C18-4E9E6DEB6F90}"/>
    <dgm:cxn modelId="{4DC09714-2B89-43D6-B7CF-F6878562A987}" type="presOf" srcId="{4C7A0929-2A8A-48F8-8759-D4A20C642D35}" destId="{59F1C743-99DC-4855-9958-E9A84DDC6FEF}" srcOrd="0" destOrd="0" presId="urn:microsoft.com/office/officeart/2005/8/layout/vList6"/>
    <dgm:cxn modelId="{D09CC31F-8489-43EC-B605-CCDE656F32FC}" type="presOf" srcId="{01911522-CB13-4A92-847A-AE28D885242F}" destId="{55689639-E812-4B05-ADED-8F9D09C53A80}" srcOrd="0" destOrd="1" presId="urn:microsoft.com/office/officeart/2005/8/layout/vList6"/>
    <dgm:cxn modelId="{37D5ED2B-3064-46C9-9F42-F47E21B8040F}" type="presOf" srcId="{21B343F1-B228-466C-9DA5-80E97AA04429}" destId="{55689639-E812-4B05-ADED-8F9D09C53A80}" srcOrd="0" destOrd="0" presId="urn:microsoft.com/office/officeart/2005/8/layout/vList6"/>
    <dgm:cxn modelId="{FB30D039-3D21-4420-B9FB-079F58016814}" type="presOf" srcId="{DF8AE90E-3970-4319-B60D-5173C006ED5B}" destId="{62841CF1-A762-4182-9C2A-E4E44AF951DD}" srcOrd="0" destOrd="1" presId="urn:microsoft.com/office/officeart/2005/8/layout/vList6"/>
    <dgm:cxn modelId="{4701AC3D-3A70-4088-9A28-798093A8F7AF}" srcId="{18217DFC-DB08-42D6-9556-62A08A8747F0}" destId="{78EFFF00-CBE0-4C9D-ACDB-1ED2F23CE0F2}" srcOrd="0" destOrd="0" parTransId="{1039D121-BE0B-48D7-B0E8-AAA87B65BEC0}" sibTransId="{CE2092CF-1A8F-418E-8494-6899F13627EF}"/>
    <dgm:cxn modelId="{CF662F5D-E402-4940-A0C4-5B5763B659CC}" type="presOf" srcId="{96AA9583-E579-4B07-A5CB-46A311457547}" destId="{7CA526A2-34FF-49A8-91EB-F93C87AD448B}" srcOrd="0" destOrd="0" presId="urn:microsoft.com/office/officeart/2005/8/layout/vList6"/>
    <dgm:cxn modelId="{7B43D265-0CB7-4E1A-AAA6-5AB6E1F202BE}" type="presOf" srcId="{A69768E8-A2EA-4C9A-8EDF-4E4B1D4B612E}" destId="{62841CF1-A762-4182-9C2A-E4E44AF951DD}" srcOrd="0" destOrd="0" presId="urn:microsoft.com/office/officeart/2005/8/layout/vList6"/>
    <dgm:cxn modelId="{2C2B3D6B-E778-438B-8BAB-054A1BCA4865}" type="presOf" srcId="{92EDD2C2-B7BD-4C0C-990C-EF146A93C32D}" destId="{AC59E9B1-A8B2-4AC9-A695-C0993A25E5EB}" srcOrd="0" destOrd="0" presId="urn:microsoft.com/office/officeart/2005/8/layout/vList6"/>
    <dgm:cxn modelId="{AF54774B-666B-48E6-AB4E-D175ECAE3CF6}" srcId="{AD1DC880-5A7E-4FC5-84E6-6B805B00A66A}" destId="{92EDD2C2-B7BD-4C0C-990C-EF146A93C32D}" srcOrd="0" destOrd="0" parTransId="{28341932-BFD8-4A9B-96B0-476340233F2F}" sibTransId="{9C66A314-42DE-4738-B481-63FD0DEAF87C}"/>
    <dgm:cxn modelId="{452C3273-C542-4C58-B6F3-5F6E03BB2E5D}" srcId="{AD1DC880-5A7E-4FC5-84E6-6B805B00A66A}" destId="{4C7A0929-2A8A-48F8-8759-D4A20C642D35}" srcOrd="2" destOrd="0" parTransId="{FB4F8A4A-DB5E-4BEF-8996-8110E9B09F82}" sibTransId="{E1F872FA-FE12-4DB1-AFBF-D7C19ACE8EB3}"/>
    <dgm:cxn modelId="{20546797-26CF-4B93-AD74-929F0A6ACEAC}" srcId="{92EDD2C2-B7BD-4C0C-990C-EF146A93C32D}" destId="{16D44F23-37BA-40EC-9FA3-14E1B8D1D5A5}" srcOrd="1" destOrd="0" parTransId="{30FDE947-89FB-471E-9BF4-88FA2BD40103}" sibTransId="{C59C1DA9-D62A-49BC-88E2-430FD35FBCED}"/>
    <dgm:cxn modelId="{01B26FA9-F973-417B-9481-81FADD6FEBCA}" srcId="{18217DFC-DB08-42D6-9556-62A08A8747F0}" destId="{2DC7FBC7-2199-43A8-89B2-7220ECB8525F}" srcOrd="1" destOrd="0" parTransId="{713C0DCD-D0DB-4773-A07F-2475A3EAC3ED}" sibTransId="{2E075750-7FE3-41A9-A900-30BA730DC706}"/>
    <dgm:cxn modelId="{C073FEAA-64B6-49CA-BCA4-3B04C7823B5D}" type="presOf" srcId="{AD1DC880-5A7E-4FC5-84E6-6B805B00A66A}" destId="{3E51F7CA-9C7A-479E-B4A1-DECB76F27994}" srcOrd="0" destOrd="0" presId="urn:microsoft.com/office/officeart/2005/8/layout/vList6"/>
    <dgm:cxn modelId="{82BF08B2-A86C-4725-9034-EFF96B890CC6}" srcId="{96AA9583-E579-4B07-A5CB-46A311457547}" destId="{01911522-CB13-4A92-847A-AE28D885242F}" srcOrd="1" destOrd="0" parTransId="{AF544520-95F2-42F4-81A5-1BF7EF9CACAC}" sibTransId="{92FF248D-20DA-4DA4-ADFD-05EB005CFEEA}"/>
    <dgm:cxn modelId="{AF0AEDB3-FBFB-470B-8030-4E8F5F9E8400}" type="presOf" srcId="{78EFFF00-CBE0-4C9D-ACDB-1ED2F23CE0F2}" destId="{E7C40C75-A696-4BAD-B67E-E743DA643A2E}" srcOrd="0" destOrd="0" presId="urn:microsoft.com/office/officeart/2005/8/layout/vList6"/>
    <dgm:cxn modelId="{065F09C0-5690-49FF-802D-2FE1A176E7FF}" type="presOf" srcId="{2DC7FBC7-2199-43A8-89B2-7220ECB8525F}" destId="{E7C40C75-A696-4BAD-B67E-E743DA643A2E}" srcOrd="0" destOrd="1" presId="urn:microsoft.com/office/officeart/2005/8/layout/vList6"/>
    <dgm:cxn modelId="{80E290D3-7164-4C02-A8E4-B97B6510BFCB}" srcId="{96AA9583-E579-4B07-A5CB-46A311457547}" destId="{21B343F1-B228-466C-9DA5-80E97AA04429}" srcOrd="0" destOrd="0" parTransId="{8DF0536F-8729-4215-A37A-5112B2E93873}" sibTransId="{059FC528-815F-4EAD-A578-A58A4FD43E79}"/>
    <dgm:cxn modelId="{B93670DA-629A-4CE7-ABA4-046AF805B5BF}" srcId="{4C7A0929-2A8A-48F8-8759-D4A20C642D35}" destId="{DF8AE90E-3970-4319-B60D-5173C006ED5B}" srcOrd="1" destOrd="0" parTransId="{7247675F-1693-47B6-A77B-A4FE3F9A7A3B}" sibTransId="{FC027B91-5C72-4FAF-B483-33B6BA087961}"/>
    <dgm:cxn modelId="{DE06BFEC-DB5E-4393-8CC3-014C28CD4578}" srcId="{4C7A0929-2A8A-48F8-8759-D4A20C642D35}" destId="{A69768E8-A2EA-4C9A-8EDF-4E4B1D4B612E}" srcOrd="0" destOrd="0" parTransId="{D5434721-4B06-4104-BCE3-DAACF3AE1FA4}" sibTransId="{5A465EBA-B91C-4B45-A1ED-820342E30FDF}"/>
    <dgm:cxn modelId="{D72AEFF6-08BD-4B97-B58D-911A720EE66B}" srcId="{AD1DC880-5A7E-4FC5-84E6-6B805B00A66A}" destId="{96AA9583-E579-4B07-A5CB-46A311457547}" srcOrd="1" destOrd="0" parTransId="{2051A3F2-5FCA-4C41-BD5E-4AB8D47BB7A1}" sibTransId="{B9A27A52-7B33-4F0E-B264-E59DD15D2B4D}"/>
    <dgm:cxn modelId="{4BEF2EFD-F91C-47D2-BF25-3690080DBE24}" type="presOf" srcId="{32D0253A-026D-44DB-9AAA-CF1E06BAA8AD}" destId="{350A0EF2-EA3F-432F-B0CC-731E03A7D6AB}" srcOrd="0" destOrd="0" presId="urn:microsoft.com/office/officeart/2005/8/layout/vList6"/>
    <dgm:cxn modelId="{2521D45A-E388-47CE-B537-7D12623989F6}" type="presParOf" srcId="{3E51F7CA-9C7A-479E-B4A1-DECB76F27994}" destId="{2B6786F3-7065-4F8B-A775-2168D543275E}" srcOrd="0" destOrd="0" presId="urn:microsoft.com/office/officeart/2005/8/layout/vList6"/>
    <dgm:cxn modelId="{CFAB339D-94F9-48A9-9944-FD29C6318808}" type="presParOf" srcId="{2B6786F3-7065-4F8B-A775-2168D543275E}" destId="{AC59E9B1-A8B2-4AC9-A695-C0993A25E5EB}" srcOrd="0" destOrd="0" presId="urn:microsoft.com/office/officeart/2005/8/layout/vList6"/>
    <dgm:cxn modelId="{D4184E66-6A72-45B1-8736-461C167B8D2B}" type="presParOf" srcId="{2B6786F3-7065-4F8B-A775-2168D543275E}" destId="{350A0EF2-EA3F-432F-B0CC-731E03A7D6AB}" srcOrd="1" destOrd="0" presId="urn:microsoft.com/office/officeart/2005/8/layout/vList6"/>
    <dgm:cxn modelId="{778035D1-B8D4-49FA-B80C-B0B7BDD1A93C}" type="presParOf" srcId="{3E51F7CA-9C7A-479E-B4A1-DECB76F27994}" destId="{26A12242-08A9-490E-AAC2-332B751E47FE}" srcOrd="1" destOrd="0" presId="urn:microsoft.com/office/officeart/2005/8/layout/vList6"/>
    <dgm:cxn modelId="{12F3F206-5190-4060-B2A6-A2B8E2A01CA2}" type="presParOf" srcId="{3E51F7CA-9C7A-479E-B4A1-DECB76F27994}" destId="{C816E274-C65F-4876-91C0-08C6EE25874E}" srcOrd="2" destOrd="0" presId="urn:microsoft.com/office/officeart/2005/8/layout/vList6"/>
    <dgm:cxn modelId="{DB52D2B1-CC04-4060-AB16-5E24F4880341}" type="presParOf" srcId="{C816E274-C65F-4876-91C0-08C6EE25874E}" destId="{7CA526A2-34FF-49A8-91EB-F93C87AD448B}" srcOrd="0" destOrd="0" presId="urn:microsoft.com/office/officeart/2005/8/layout/vList6"/>
    <dgm:cxn modelId="{D070EA6B-873A-4750-87DB-FAA418FD6A95}" type="presParOf" srcId="{C816E274-C65F-4876-91C0-08C6EE25874E}" destId="{55689639-E812-4B05-ADED-8F9D09C53A80}" srcOrd="1" destOrd="0" presId="urn:microsoft.com/office/officeart/2005/8/layout/vList6"/>
    <dgm:cxn modelId="{C81216C4-4552-46F6-8E50-271F88EBFE15}" type="presParOf" srcId="{3E51F7CA-9C7A-479E-B4A1-DECB76F27994}" destId="{759B33BA-F920-408B-84A6-00F70559496F}" srcOrd="3" destOrd="0" presId="urn:microsoft.com/office/officeart/2005/8/layout/vList6"/>
    <dgm:cxn modelId="{128F65A6-28B9-4B30-B1AB-FEA51909E369}" type="presParOf" srcId="{3E51F7CA-9C7A-479E-B4A1-DECB76F27994}" destId="{8768ABEC-6C19-4261-A671-169F8A6B9CCF}" srcOrd="4" destOrd="0" presId="urn:microsoft.com/office/officeart/2005/8/layout/vList6"/>
    <dgm:cxn modelId="{A977C906-9726-4F87-81FD-92C9C050DAF2}" type="presParOf" srcId="{8768ABEC-6C19-4261-A671-169F8A6B9CCF}" destId="{59F1C743-99DC-4855-9958-E9A84DDC6FEF}" srcOrd="0" destOrd="0" presId="urn:microsoft.com/office/officeart/2005/8/layout/vList6"/>
    <dgm:cxn modelId="{6444EB37-B235-4C0D-966C-A89847D5B8C5}" type="presParOf" srcId="{8768ABEC-6C19-4261-A671-169F8A6B9CCF}" destId="{62841CF1-A762-4182-9C2A-E4E44AF951DD}" srcOrd="1" destOrd="0" presId="urn:microsoft.com/office/officeart/2005/8/layout/vList6"/>
    <dgm:cxn modelId="{10610DF2-536D-4C5D-8182-F5E2A95F3A1F}" type="presParOf" srcId="{3E51F7CA-9C7A-479E-B4A1-DECB76F27994}" destId="{91AC8C6E-2ACC-45D6-81CF-D88ABEC47170}" srcOrd="5" destOrd="0" presId="urn:microsoft.com/office/officeart/2005/8/layout/vList6"/>
    <dgm:cxn modelId="{6D8ECDE6-0935-4102-97DB-8710CA45891C}" type="presParOf" srcId="{3E51F7CA-9C7A-479E-B4A1-DECB76F27994}" destId="{CF2A236B-6061-4D81-9C6B-0FF3D339FEBD}" srcOrd="6" destOrd="0" presId="urn:microsoft.com/office/officeart/2005/8/layout/vList6"/>
    <dgm:cxn modelId="{243B1D48-8A2D-431A-9988-CB3A162991B4}" type="presParOf" srcId="{CF2A236B-6061-4D81-9C6B-0FF3D339FEBD}" destId="{77B461A9-AA00-48AF-874C-0131BD0916C8}" srcOrd="0" destOrd="0" presId="urn:microsoft.com/office/officeart/2005/8/layout/vList6"/>
    <dgm:cxn modelId="{AF1141DD-D930-4385-85FD-3916ADA5CBDC}" type="presParOf" srcId="{CF2A236B-6061-4D81-9C6B-0FF3D339FEBD}" destId="{E7C40C75-A696-4BAD-B67E-E743DA643A2E}" srcOrd="1" destOrd="0" presId="urn:microsoft.com/office/officeart/2005/8/layout/vList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4F5D94A-2152-46DB-9C4D-D384F9EEBC1F}">
      <dsp:nvSpPr>
        <dsp:cNvPr id="0" name=""/>
        <dsp:cNvSpPr/>
      </dsp:nvSpPr>
      <dsp:spPr>
        <a:xfrm>
          <a:off x="3526817" y="1364"/>
          <a:ext cx="5290226" cy="1082782"/>
        </a:xfrm>
        <a:prstGeom prst="rightArrow">
          <a:avLst>
            <a:gd name="adj1" fmla="val 75000"/>
            <a:gd name="adj2" fmla="val 50000"/>
          </a:avLst>
        </a:prstGeom>
        <a:solidFill>
          <a:schemeClr val="bg1">
            <a:alpha val="90000"/>
          </a:schemeClr>
        </a:solidFill>
        <a:ln w="19050" cap="flat" cmpd="sng" algn="ctr">
          <a:solidFill>
            <a:srgbClr val="004750">
              <a:alpha val="9000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430"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GB" sz="1800" kern="1200" dirty="0">
              <a:latin typeface="Arial" panose="020B0604020202020204" pitchFamily="34" charset="0"/>
              <a:cs typeface="Arial" panose="020B0604020202020204" pitchFamily="34" charset="0"/>
            </a:rPr>
            <a:t>Stronger muscles and bones</a:t>
          </a:r>
        </a:p>
        <a:p>
          <a:pPr marL="171450" lvl="1" indent="-171450" algn="l" defTabSz="800100">
            <a:lnSpc>
              <a:spcPct val="90000"/>
            </a:lnSpc>
            <a:spcBef>
              <a:spcPct val="0"/>
            </a:spcBef>
            <a:spcAft>
              <a:spcPct val="15000"/>
            </a:spcAft>
            <a:buChar char="•"/>
          </a:pPr>
          <a:r>
            <a:rPr lang="en-GB" sz="1800" kern="1200" dirty="0">
              <a:latin typeface="Arial" panose="020B0604020202020204" pitchFamily="34" charset="0"/>
              <a:cs typeface="Arial" panose="020B0604020202020204" pitchFamily="34" charset="0"/>
            </a:rPr>
            <a:t>Boosts energy and reduces tiredness</a:t>
          </a:r>
        </a:p>
      </dsp:txBody>
      <dsp:txXfrm>
        <a:off x="3526817" y="136712"/>
        <a:ext cx="4884183" cy="812086"/>
      </dsp:txXfrm>
    </dsp:sp>
    <dsp:sp modelId="{A97D7EA0-683F-4854-AAF2-F1BA057D4E62}">
      <dsp:nvSpPr>
        <dsp:cNvPr id="0" name=""/>
        <dsp:cNvSpPr/>
      </dsp:nvSpPr>
      <dsp:spPr>
        <a:xfrm>
          <a:off x="0" y="1364"/>
          <a:ext cx="3526817" cy="1082782"/>
        </a:xfrm>
        <a:prstGeom prst="roundRect">
          <a:avLst/>
        </a:prstGeom>
        <a:solidFill>
          <a:schemeClr val="accent1">
            <a:lumMod val="7500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106680" bIns="53340" numCol="1" spcCol="1270" anchor="ctr" anchorCtr="0">
          <a:noAutofit/>
        </a:bodyPr>
        <a:lstStyle/>
        <a:p>
          <a:pPr marL="0" lvl="0" indent="0" algn="ctr" defTabSz="1244600">
            <a:lnSpc>
              <a:spcPct val="90000"/>
            </a:lnSpc>
            <a:spcBef>
              <a:spcPct val="0"/>
            </a:spcBef>
            <a:spcAft>
              <a:spcPct val="35000"/>
            </a:spcAft>
            <a:buNone/>
          </a:pPr>
          <a:r>
            <a:rPr lang="en-GB" sz="2800" b="1" kern="1200" dirty="0">
              <a:latin typeface="Arial" panose="020B0604020202020204" pitchFamily="34" charset="0"/>
              <a:cs typeface="Arial" panose="020B0604020202020204" pitchFamily="34" charset="0"/>
            </a:rPr>
            <a:t>Physical health</a:t>
          </a:r>
        </a:p>
      </dsp:txBody>
      <dsp:txXfrm>
        <a:off x="52857" y="54221"/>
        <a:ext cx="3421103" cy="977068"/>
      </dsp:txXfrm>
    </dsp:sp>
    <dsp:sp modelId="{AE91B740-A979-4B1B-94F7-B9695661B12A}">
      <dsp:nvSpPr>
        <dsp:cNvPr id="0" name=""/>
        <dsp:cNvSpPr/>
      </dsp:nvSpPr>
      <dsp:spPr>
        <a:xfrm>
          <a:off x="3526817" y="1192425"/>
          <a:ext cx="5290226" cy="1082782"/>
        </a:xfrm>
        <a:prstGeom prst="rightArrow">
          <a:avLst>
            <a:gd name="adj1" fmla="val 75000"/>
            <a:gd name="adj2" fmla="val 50000"/>
          </a:avLst>
        </a:prstGeom>
        <a:solidFill>
          <a:schemeClr val="bg1">
            <a:alpha val="90000"/>
          </a:schemeClr>
        </a:solidFill>
        <a:ln w="19050" cap="flat" cmpd="sng" algn="ctr">
          <a:solidFill>
            <a:srgbClr val="29B156">
              <a:alpha val="9000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430" tIns="11430" rIns="11430" bIns="11430" numCol="1" spcCol="1270" anchor="t" anchorCtr="0">
          <a:noAutofit/>
        </a:bodyPr>
        <a:lstStyle/>
        <a:p>
          <a:pPr marL="171450" lvl="1" indent="-171450" algn="l" defTabSz="800100">
            <a:lnSpc>
              <a:spcPct val="90000"/>
            </a:lnSpc>
            <a:spcBef>
              <a:spcPct val="0"/>
            </a:spcBef>
            <a:spcAft>
              <a:spcPct val="15000"/>
            </a:spcAft>
            <a:buChar char="•"/>
          </a:pPr>
          <a:r>
            <a:rPr lang="en-GB" sz="1800" kern="1200" dirty="0">
              <a:latin typeface="Arial" panose="020B0604020202020204" pitchFamily="34" charset="0"/>
              <a:cs typeface="Arial" panose="020B0604020202020204" pitchFamily="34" charset="0"/>
            </a:rPr>
            <a:t>Improves memory, attention in class and the ability to manage emotions</a:t>
          </a:r>
          <a:endParaRPr lang="en-GB" sz="1200" kern="1200" dirty="0">
            <a:latin typeface="Arial" panose="020B0604020202020204" pitchFamily="34" charset="0"/>
            <a:cs typeface="Arial" panose="020B0604020202020204" pitchFamily="34" charset="0"/>
          </a:endParaRPr>
        </a:p>
        <a:p>
          <a:pPr marL="171450" lvl="1" indent="-171450" algn="l" defTabSz="800100">
            <a:lnSpc>
              <a:spcPct val="90000"/>
            </a:lnSpc>
            <a:spcBef>
              <a:spcPct val="0"/>
            </a:spcBef>
            <a:spcAft>
              <a:spcPct val="15000"/>
            </a:spcAft>
            <a:buChar char="•"/>
          </a:pPr>
          <a:r>
            <a:rPr lang="en-GB" sz="1800" kern="1200" dirty="0">
              <a:latin typeface="Arial" panose="020B0604020202020204" pitchFamily="34" charset="0"/>
              <a:cs typeface="Arial" panose="020B0604020202020204" pitchFamily="34" charset="0"/>
            </a:rPr>
            <a:t>Improves achievement at school</a:t>
          </a:r>
        </a:p>
        <a:p>
          <a:pPr marL="171450" lvl="1" indent="-171450" algn="l" defTabSz="800100">
            <a:lnSpc>
              <a:spcPct val="90000"/>
            </a:lnSpc>
            <a:spcBef>
              <a:spcPct val="0"/>
            </a:spcBef>
            <a:spcAft>
              <a:spcPct val="15000"/>
            </a:spcAft>
            <a:buChar char="•"/>
          </a:pPr>
          <a:endParaRPr lang="en-GB" sz="1100" kern="1200" dirty="0">
            <a:latin typeface="Arial" panose="020B0604020202020204" pitchFamily="34" charset="0"/>
            <a:cs typeface="Arial" panose="020B0604020202020204" pitchFamily="34" charset="0"/>
          </a:endParaRPr>
        </a:p>
      </dsp:txBody>
      <dsp:txXfrm>
        <a:off x="3526817" y="1327773"/>
        <a:ext cx="4884183" cy="812086"/>
      </dsp:txXfrm>
    </dsp:sp>
    <dsp:sp modelId="{F2008869-53A1-4E0D-9059-22BB59A134AD}">
      <dsp:nvSpPr>
        <dsp:cNvPr id="0" name=""/>
        <dsp:cNvSpPr/>
      </dsp:nvSpPr>
      <dsp:spPr>
        <a:xfrm>
          <a:off x="0" y="1192425"/>
          <a:ext cx="3526817" cy="1082782"/>
        </a:xfrm>
        <a:prstGeom prst="roundRect">
          <a:avLst/>
        </a:prstGeom>
        <a:solidFill>
          <a:srgbClr val="00B050"/>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106680" bIns="53340" numCol="1" spcCol="1270" anchor="ctr" anchorCtr="0">
          <a:noAutofit/>
        </a:bodyPr>
        <a:lstStyle/>
        <a:p>
          <a:pPr marL="0" marR="0" lvl="0" indent="0" algn="ctr" defTabSz="1422400" eaLnBrk="1" fontAlgn="auto" latinLnBrk="0" hangingPunct="1">
            <a:lnSpc>
              <a:spcPct val="90000"/>
            </a:lnSpc>
            <a:spcBef>
              <a:spcPct val="0"/>
            </a:spcBef>
            <a:spcAft>
              <a:spcPct val="35000"/>
            </a:spcAft>
            <a:buClrTx/>
            <a:buSzTx/>
            <a:buFontTx/>
            <a:buNone/>
            <a:tabLst/>
            <a:defRPr/>
          </a:pPr>
          <a:endParaRPr lang="en-GB" sz="2800" kern="1200" dirty="0">
            <a:latin typeface="Arial" panose="020B0604020202020204" pitchFamily="34" charset="0"/>
            <a:cs typeface="Arial" panose="020B0604020202020204" pitchFamily="34" charset="0"/>
          </a:endParaRPr>
        </a:p>
        <a:p>
          <a:pPr marL="0" marR="0" lvl="0" indent="0" algn="ctr" defTabSz="1422400" eaLnBrk="1" fontAlgn="auto" latinLnBrk="0" hangingPunct="1">
            <a:lnSpc>
              <a:spcPct val="90000"/>
            </a:lnSpc>
            <a:spcBef>
              <a:spcPct val="0"/>
            </a:spcBef>
            <a:spcAft>
              <a:spcPct val="35000"/>
            </a:spcAft>
            <a:buClrTx/>
            <a:buSzTx/>
            <a:buFontTx/>
            <a:buNone/>
            <a:tabLst/>
            <a:defRPr/>
          </a:pPr>
          <a:r>
            <a:rPr lang="en-GB" sz="2800" b="1" kern="1200" dirty="0">
              <a:latin typeface="Arial" panose="020B0604020202020204" pitchFamily="34" charset="0"/>
              <a:cs typeface="Arial" panose="020B0604020202020204" pitchFamily="34" charset="0"/>
            </a:rPr>
            <a:t>Learning and thinking gains</a:t>
          </a:r>
        </a:p>
        <a:p>
          <a:pPr marL="0" lvl="0" algn="ctr" defTabSz="1422400">
            <a:lnSpc>
              <a:spcPct val="90000"/>
            </a:lnSpc>
            <a:spcBef>
              <a:spcPct val="0"/>
            </a:spcBef>
            <a:spcAft>
              <a:spcPct val="35000"/>
            </a:spcAft>
            <a:buNone/>
          </a:pPr>
          <a:endParaRPr lang="en-GB" sz="2200" kern="1200" dirty="0">
            <a:latin typeface="Arial" panose="020B0604020202020204" pitchFamily="34" charset="0"/>
            <a:cs typeface="Arial" panose="020B0604020202020204" pitchFamily="34" charset="0"/>
          </a:endParaRPr>
        </a:p>
      </dsp:txBody>
      <dsp:txXfrm>
        <a:off x="52857" y="1245282"/>
        <a:ext cx="3421103" cy="977068"/>
      </dsp:txXfrm>
    </dsp:sp>
    <dsp:sp modelId="{E7C40C75-A696-4BAD-B67E-E743DA643A2E}">
      <dsp:nvSpPr>
        <dsp:cNvPr id="0" name=""/>
        <dsp:cNvSpPr/>
      </dsp:nvSpPr>
      <dsp:spPr>
        <a:xfrm>
          <a:off x="3526817" y="2383486"/>
          <a:ext cx="5290226" cy="1082782"/>
        </a:xfrm>
        <a:prstGeom prst="rightArrow">
          <a:avLst>
            <a:gd name="adj1" fmla="val 75000"/>
            <a:gd name="adj2" fmla="val 50000"/>
          </a:avLst>
        </a:prstGeom>
        <a:solidFill>
          <a:schemeClr val="bg1">
            <a:alpha val="90000"/>
          </a:schemeClr>
        </a:solidFill>
        <a:ln w="19050" cap="flat" cmpd="sng" algn="ctr">
          <a:solidFill>
            <a:srgbClr val="68C8D2">
              <a:alpha val="9000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430"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GB" sz="1800" kern="1200" dirty="0">
              <a:latin typeface="Arial" panose="020B0604020202020204" pitchFamily="34" charset="0"/>
              <a:cs typeface="Arial" panose="020B0604020202020204" pitchFamily="34" charset="0"/>
            </a:rPr>
            <a:t>Increases happiness</a:t>
          </a:r>
        </a:p>
        <a:p>
          <a:pPr marL="171450" lvl="1" indent="-171450" algn="l" defTabSz="800100">
            <a:lnSpc>
              <a:spcPct val="90000"/>
            </a:lnSpc>
            <a:spcBef>
              <a:spcPct val="0"/>
            </a:spcBef>
            <a:spcAft>
              <a:spcPct val="15000"/>
            </a:spcAft>
            <a:buChar char="•"/>
          </a:pPr>
          <a:r>
            <a:rPr lang="en-GB" sz="1800" kern="1200" dirty="0">
              <a:latin typeface="Arial" panose="020B0604020202020204" pitchFamily="34" charset="0"/>
              <a:cs typeface="Arial" panose="020B0604020202020204" pitchFamily="34" charset="0"/>
            </a:rPr>
            <a:t>Boosts confidence and self-belief</a:t>
          </a:r>
        </a:p>
      </dsp:txBody>
      <dsp:txXfrm>
        <a:off x="3526817" y="2518834"/>
        <a:ext cx="4884183" cy="812086"/>
      </dsp:txXfrm>
    </dsp:sp>
    <dsp:sp modelId="{77B461A9-AA00-48AF-874C-0131BD0916C8}">
      <dsp:nvSpPr>
        <dsp:cNvPr id="0" name=""/>
        <dsp:cNvSpPr/>
      </dsp:nvSpPr>
      <dsp:spPr>
        <a:xfrm>
          <a:off x="0" y="2383486"/>
          <a:ext cx="3526817" cy="1082782"/>
        </a:xfrm>
        <a:prstGeom prst="roundRect">
          <a:avLst/>
        </a:prstGeom>
        <a:solidFill>
          <a:srgbClr val="68C8D2"/>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106680" bIns="53340" numCol="1" spcCol="127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GB" sz="2800" kern="1200" dirty="0">
            <a:latin typeface="Arial" panose="020B0604020202020204" pitchFamily="34" charset="0"/>
            <a:cs typeface="Arial" panose="020B0604020202020204"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lang="en-GB" sz="2800" b="1" kern="1200" dirty="0">
              <a:latin typeface="Arial" panose="020B0604020202020204" pitchFamily="34" charset="0"/>
              <a:cs typeface="Arial" panose="020B0604020202020204" pitchFamily="34" charset="0"/>
            </a:rPr>
            <a:t>Mental wellbeing and happiness</a:t>
          </a:r>
        </a:p>
        <a:p>
          <a:pPr algn="ctr">
            <a:buNone/>
          </a:pPr>
          <a:endParaRPr lang="en-GB" sz="2200" kern="1200" dirty="0">
            <a:latin typeface="Arial" panose="020B0604020202020204" pitchFamily="34" charset="0"/>
            <a:cs typeface="Arial" panose="020B0604020202020204" pitchFamily="34" charset="0"/>
          </a:endParaRPr>
        </a:p>
      </dsp:txBody>
      <dsp:txXfrm>
        <a:off x="52857" y="2436343"/>
        <a:ext cx="3421103" cy="977068"/>
      </dsp:txXfrm>
    </dsp:sp>
    <dsp:sp modelId="{751C0374-CC42-4488-907F-CCB32339B099}">
      <dsp:nvSpPr>
        <dsp:cNvPr id="0" name=""/>
        <dsp:cNvSpPr/>
      </dsp:nvSpPr>
      <dsp:spPr>
        <a:xfrm>
          <a:off x="3526817" y="3574547"/>
          <a:ext cx="5290226" cy="1082782"/>
        </a:xfrm>
        <a:prstGeom prst="rightArrow">
          <a:avLst>
            <a:gd name="adj1" fmla="val 75000"/>
            <a:gd name="adj2" fmla="val 50000"/>
          </a:avLst>
        </a:prstGeom>
        <a:solidFill>
          <a:schemeClr val="bg1">
            <a:alpha val="90000"/>
          </a:schemeClr>
        </a:solidFill>
        <a:ln w="19050" cap="flat" cmpd="sng" algn="ctr">
          <a:solidFill>
            <a:srgbClr val="D13975">
              <a:alpha val="9000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430"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GB" sz="1800" kern="1200" dirty="0">
              <a:latin typeface="Arial" panose="020B0604020202020204" pitchFamily="34" charset="0"/>
              <a:cs typeface="Arial" panose="020B0604020202020204" pitchFamily="34" charset="0"/>
            </a:rPr>
            <a:t>Builds communication and teamwork</a:t>
          </a:r>
          <a:endParaRPr lang="en-GB" sz="1200" kern="1200" dirty="0">
            <a:latin typeface="Arial" panose="020B0604020202020204" pitchFamily="34" charset="0"/>
            <a:cs typeface="Arial" panose="020B0604020202020204" pitchFamily="34" charset="0"/>
          </a:endParaRPr>
        </a:p>
        <a:p>
          <a:pPr marL="171450" lvl="1" indent="-171450" algn="l" defTabSz="800100">
            <a:lnSpc>
              <a:spcPct val="90000"/>
            </a:lnSpc>
            <a:spcBef>
              <a:spcPct val="0"/>
            </a:spcBef>
            <a:spcAft>
              <a:spcPct val="15000"/>
            </a:spcAft>
            <a:buChar char="•"/>
          </a:pPr>
          <a:r>
            <a:rPr lang="en-GB" sz="1800" kern="1200" dirty="0">
              <a:latin typeface="Arial" panose="020B0604020202020204" pitchFamily="34" charset="0"/>
              <a:cs typeface="Arial" panose="020B0604020202020204" pitchFamily="34" charset="0"/>
            </a:rPr>
            <a:t>Builds friendships</a:t>
          </a:r>
        </a:p>
      </dsp:txBody>
      <dsp:txXfrm>
        <a:off x="3526817" y="3709895"/>
        <a:ext cx="4884183" cy="812086"/>
      </dsp:txXfrm>
    </dsp:sp>
    <dsp:sp modelId="{2E141DBE-ECBF-4AF3-AB8D-31ECE7CC936C}">
      <dsp:nvSpPr>
        <dsp:cNvPr id="0" name=""/>
        <dsp:cNvSpPr/>
      </dsp:nvSpPr>
      <dsp:spPr>
        <a:xfrm>
          <a:off x="0" y="3574547"/>
          <a:ext cx="3526817" cy="1082782"/>
        </a:xfrm>
        <a:prstGeom prst="roundRect">
          <a:avLst/>
        </a:prstGeom>
        <a:solidFill>
          <a:srgbClr val="D13975"/>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106680" bIns="53340" numCol="1" spcCol="127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GB" sz="2800" kern="1200" dirty="0">
            <a:latin typeface="Arial" panose="020B0604020202020204" pitchFamily="34" charset="0"/>
            <a:cs typeface="Arial" panose="020B0604020202020204"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lang="en-GB" sz="2800" b="1" kern="1200" spc="-150" dirty="0">
              <a:latin typeface="Arial" panose="020B0604020202020204" pitchFamily="34" charset="0"/>
              <a:cs typeface="Arial" panose="020B0604020202020204" pitchFamily="34" charset="0"/>
            </a:rPr>
            <a:t>Social and personal development</a:t>
          </a:r>
        </a:p>
        <a:p>
          <a:pPr marL="0" lvl="0" algn="ctr" defTabSz="889000">
            <a:lnSpc>
              <a:spcPct val="90000"/>
            </a:lnSpc>
            <a:spcBef>
              <a:spcPct val="0"/>
            </a:spcBef>
            <a:spcAft>
              <a:spcPct val="35000"/>
            </a:spcAft>
            <a:buNone/>
          </a:pPr>
          <a:endParaRPr lang="en-GB" sz="2300" kern="1200" dirty="0">
            <a:latin typeface="Arial" panose="020B0604020202020204" pitchFamily="34" charset="0"/>
            <a:cs typeface="Arial" panose="020B0604020202020204" pitchFamily="34" charset="0"/>
          </a:endParaRPr>
        </a:p>
      </dsp:txBody>
      <dsp:txXfrm>
        <a:off x="52857" y="3627404"/>
        <a:ext cx="3421103" cy="97706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50A0EF2-EA3F-432F-B0CC-731E03A7D6AB}">
      <dsp:nvSpPr>
        <dsp:cNvPr id="0" name=""/>
        <dsp:cNvSpPr/>
      </dsp:nvSpPr>
      <dsp:spPr>
        <a:xfrm>
          <a:off x="3116452" y="1397"/>
          <a:ext cx="4674679" cy="1108700"/>
        </a:xfrm>
        <a:prstGeom prst="rightArrow">
          <a:avLst>
            <a:gd name="adj1" fmla="val 75000"/>
            <a:gd name="adj2" fmla="val 50000"/>
          </a:avLst>
        </a:prstGeom>
        <a:solidFill>
          <a:schemeClr val="bg1">
            <a:alpha val="90000"/>
          </a:schemeClr>
        </a:solidFill>
        <a:ln w="19050" cap="flat" cmpd="sng" algn="ctr">
          <a:solidFill>
            <a:srgbClr val="004750">
              <a:alpha val="9000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430" tIns="11430" rIns="11430" bIns="11430" numCol="1" spcCol="1270" anchor="t" anchorCtr="0">
          <a:noAutofit/>
        </a:bodyPr>
        <a:lstStyle/>
        <a:p>
          <a:pPr marL="171450" lvl="1" indent="-171450" algn="l" defTabSz="800100">
            <a:lnSpc>
              <a:spcPct val="90000"/>
            </a:lnSpc>
            <a:spcBef>
              <a:spcPct val="0"/>
            </a:spcBef>
            <a:spcAft>
              <a:spcPct val="15000"/>
            </a:spcAft>
            <a:buChar char="•"/>
          </a:pPr>
          <a:r>
            <a:rPr lang="en-GB" sz="1800" kern="1200" dirty="0"/>
            <a:t>Increases happiness</a:t>
          </a:r>
        </a:p>
        <a:p>
          <a:pPr marL="171450" lvl="1" indent="-171450" algn="l" defTabSz="800100">
            <a:lnSpc>
              <a:spcPct val="90000"/>
            </a:lnSpc>
            <a:spcBef>
              <a:spcPct val="0"/>
            </a:spcBef>
            <a:spcAft>
              <a:spcPct val="15000"/>
            </a:spcAft>
            <a:buChar char="•"/>
          </a:pPr>
          <a:r>
            <a:rPr lang="en-GB" sz="1800" kern="1200" dirty="0"/>
            <a:t>Boosts confidence and self-belief</a:t>
          </a:r>
        </a:p>
      </dsp:txBody>
      <dsp:txXfrm>
        <a:off x="3116452" y="139985"/>
        <a:ext cx="4258917" cy="831525"/>
      </dsp:txXfrm>
    </dsp:sp>
    <dsp:sp modelId="{AC59E9B1-A8B2-4AC9-A695-C0993A25E5EB}">
      <dsp:nvSpPr>
        <dsp:cNvPr id="0" name=""/>
        <dsp:cNvSpPr/>
      </dsp:nvSpPr>
      <dsp:spPr>
        <a:xfrm>
          <a:off x="0" y="1397"/>
          <a:ext cx="3116452" cy="1108700"/>
        </a:xfrm>
        <a:prstGeom prst="roundRect">
          <a:avLst/>
        </a:prstGeom>
        <a:solidFill>
          <a:srgbClr val="004750"/>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GB" sz="2000" kern="1200" dirty="0"/>
        </a:p>
        <a:p>
          <a:pPr marL="0" marR="0" lvl="0" indent="0" algn="ctr" defTabSz="914400" eaLnBrk="1" fontAlgn="auto" latinLnBrk="0" hangingPunct="1">
            <a:lnSpc>
              <a:spcPct val="100000"/>
            </a:lnSpc>
            <a:spcBef>
              <a:spcPts val="0"/>
            </a:spcBef>
            <a:spcAft>
              <a:spcPts val="0"/>
            </a:spcAft>
            <a:buClrTx/>
            <a:buSzTx/>
            <a:buFontTx/>
            <a:buNone/>
            <a:tabLst/>
            <a:defRPr/>
          </a:pPr>
          <a:r>
            <a:rPr lang="en-GB" sz="2800" kern="1200" dirty="0"/>
            <a:t>Physical health</a:t>
          </a:r>
        </a:p>
        <a:p>
          <a:pPr marL="0" lvl="0" algn="ctr" defTabSz="1377950">
            <a:lnSpc>
              <a:spcPct val="90000"/>
            </a:lnSpc>
            <a:spcBef>
              <a:spcPct val="0"/>
            </a:spcBef>
            <a:spcAft>
              <a:spcPct val="35000"/>
            </a:spcAft>
            <a:buNone/>
          </a:pPr>
          <a:endParaRPr lang="en-GB" sz="2000" kern="1200" dirty="0"/>
        </a:p>
      </dsp:txBody>
      <dsp:txXfrm>
        <a:off x="54122" y="55519"/>
        <a:ext cx="3008208" cy="1000456"/>
      </dsp:txXfrm>
    </dsp:sp>
    <dsp:sp modelId="{55689639-E812-4B05-ADED-8F9D09C53A80}">
      <dsp:nvSpPr>
        <dsp:cNvPr id="0" name=""/>
        <dsp:cNvSpPr/>
      </dsp:nvSpPr>
      <dsp:spPr>
        <a:xfrm>
          <a:off x="3116452" y="1220968"/>
          <a:ext cx="4674679" cy="1108700"/>
        </a:xfrm>
        <a:prstGeom prst="rightArrow">
          <a:avLst>
            <a:gd name="adj1" fmla="val 75000"/>
            <a:gd name="adj2" fmla="val 50000"/>
          </a:avLst>
        </a:prstGeom>
        <a:solidFill>
          <a:schemeClr val="bg1">
            <a:alpha val="90000"/>
          </a:schemeClr>
        </a:solidFill>
        <a:ln w="19050" cap="flat" cmpd="sng" algn="ctr">
          <a:solidFill>
            <a:srgbClr val="29B156">
              <a:alpha val="9000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430" tIns="11430" rIns="11430" bIns="11430" numCol="1" spcCol="1270" anchor="t" anchorCtr="0">
          <a:noAutofit/>
        </a:bodyPr>
        <a:lstStyle/>
        <a:p>
          <a:pPr marL="171450" lvl="1" indent="-171450" algn="l" defTabSz="800100">
            <a:lnSpc>
              <a:spcPct val="90000"/>
            </a:lnSpc>
            <a:spcBef>
              <a:spcPct val="0"/>
            </a:spcBef>
            <a:spcAft>
              <a:spcPct val="15000"/>
            </a:spcAft>
            <a:buChar char="•"/>
          </a:pPr>
          <a:r>
            <a:rPr lang="en-GB" sz="1800" kern="1200" dirty="0"/>
            <a:t>Improves memory, attention in class and the ability to manage emotions</a:t>
          </a:r>
        </a:p>
        <a:p>
          <a:pPr marL="171450" lvl="1" indent="-171450" algn="l" defTabSz="800100">
            <a:lnSpc>
              <a:spcPct val="90000"/>
            </a:lnSpc>
            <a:spcBef>
              <a:spcPct val="0"/>
            </a:spcBef>
            <a:spcAft>
              <a:spcPct val="15000"/>
            </a:spcAft>
            <a:buChar char="•"/>
          </a:pPr>
          <a:r>
            <a:rPr lang="en-GB" sz="1800" kern="1200"/>
            <a:t>Improves achievement at school</a:t>
          </a:r>
          <a:endParaRPr lang="en-GB" sz="1800" kern="1200" dirty="0"/>
        </a:p>
      </dsp:txBody>
      <dsp:txXfrm>
        <a:off x="3116452" y="1359556"/>
        <a:ext cx="4258917" cy="831525"/>
      </dsp:txXfrm>
    </dsp:sp>
    <dsp:sp modelId="{7CA526A2-34FF-49A8-91EB-F93C87AD448B}">
      <dsp:nvSpPr>
        <dsp:cNvPr id="0" name=""/>
        <dsp:cNvSpPr/>
      </dsp:nvSpPr>
      <dsp:spPr>
        <a:xfrm>
          <a:off x="0" y="1220968"/>
          <a:ext cx="3116452" cy="1108700"/>
        </a:xfrm>
        <a:prstGeom prst="roundRect">
          <a:avLst/>
        </a:prstGeom>
        <a:solidFill>
          <a:srgbClr val="29B156"/>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47625" rIns="95250" bIns="47625" numCol="1" spcCol="1270" anchor="ctr" anchorCtr="0">
          <a:noAutofit/>
        </a:bodyPr>
        <a:lstStyle/>
        <a:p>
          <a:pPr marL="0" lvl="0" indent="0" algn="ctr" defTabSz="1111250">
            <a:lnSpc>
              <a:spcPct val="90000"/>
            </a:lnSpc>
            <a:spcBef>
              <a:spcPct val="0"/>
            </a:spcBef>
            <a:spcAft>
              <a:spcPct val="35000"/>
            </a:spcAft>
            <a:buNone/>
          </a:pPr>
          <a:r>
            <a:rPr lang="en-GB" sz="2500" kern="1200"/>
            <a:t>Learning and thinking gains</a:t>
          </a:r>
          <a:endParaRPr lang="en-GB" sz="2500" kern="1200" dirty="0"/>
        </a:p>
      </dsp:txBody>
      <dsp:txXfrm>
        <a:off x="54122" y="1275090"/>
        <a:ext cx="3008208" cy="1000456"/>
      </dsp:txXfrm>
    </dsp:sp>
    <dsp:sp modelId="{62841CF1-A762-4182-9C2A-E4E44AF951DD}">
      <dsp:nvSpPr>
        <dsp:cNvPr id="0" name=""/>
        <dsp:cNvSpPr/>
      </dsp:nvSpPr>
      <dsp:spPr>
        <a:xfrm>
          <a:off x="3116452" y="2440538"/>
          <a:ext cx="4674679" cy="1108700"/>
        </a:xfrm>
        <a:prstGeom prst="rightArrow">
          <a:avLst>
            <a:gd name="adj1" fmla="val 75000"/>
            <a:gd name="adj2" fmla="val 50000"/>
          </a:avLst>
        </a:prstGeom>
        <a:solidFill>
          <a:schemeClr val="bg1">
            <a:alpha val="90000"/>
          </a:schemeClr>
        </a:solidFill>
        <a:ln w="19050" cap="flat" cmpd="sng" algn="ctr">
          <a:solidFill>
            <a:srgbClr val="68C8D2">
              <a:alpha val="9000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430" tIns="11430" rIns="11430" bIns="11430" numCol="1" spcCol="1270" anchor="t" anchorCtr="0">
          <a:noAutofit/>
        </a:bodyPr>
        <a:lstStyle/>
        <a:p>
          <a:pPr marL="171450" lvl="1" indent="-171450" algn="l" defTabSz="800100">
            <a:lnSpc>
              <a:spcPct val="90000"/>
            </a:lnSpc>
            <a:spcBef>
              <a:spcPct val="0"/>
            </a:spcBef>
            <a:spcAft>
              <a:spcPct val="15000"/>
            </a:spcAft>
            <a:buChar char="•"/>
          </a:pPr>
          <a:r>
            <a:rPr lang="en-GB" sz="1800" kern="1200" dirty="0"/>
            <a:t>Stronger muscles and bones</a:t>
          </a:r>
        </a:p>
        <a:p>
          <a:pPr marL="171450" lvl="1" indent="-171450" algn="l" defTabSz="800100">
            <a:lnSpc>
              <a:spcPct val="90000"/>
            </a:lnSpc>
            <a:spcBef>
              <a:spcPct val="0"/>
            </a:spcBef>
            <a:spcAft>
              <a:spcPct val="15000"/>
            </a:spcAft>
            <a:buChar char="•"/>
          </a:pPr>
          <a:r>
            <a:rPr lang="en-GB" sz="1800" kern="1200"/>
            <a:t>Boosts energy and reduces tiredness</a:t>
          </a:r>
          <a:endParaRPr lang="en-GB" sz="1800" kern="1200" dirty="0"/>
        </a:p>
      </dsp:txBody>
      <dsp:txXfrm>
        <a:off x="3116452" y="2579126"/>
        <a:ext cx="4258917" cy="831525"/>
      </dsp:txXfrm>
    </dsp:sp>
    <dsp:sp modelId="{59F1C743-99DC-4855-9958-E9A84DDC6FEF}">
      <dsp:nvSpPr>
        <dsp:cNvPr id="0" name=""/>
        <dsp:cNvSpPr/>
      </dsp:nvSpPr>
      <dsp:spPr>
        <a:xfrm>
          <a:off x="0" y="2440538"/>
          <a:ext cx="3116452" cy="1108700"/>
        </a:xfrm>
        <a:prstGeom prst="roundRect">
          <a:avLst/>
        </a:prstGeom>
        <a:solidFill>
          <a:srgbClr val="68C8D2"/>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47625" rIns="95250" bIns="47625" numCol="1" spcCol="1270" anchor="ctr" anchorCtr="0">
          <a:noAutofit/>
        </a:bodyPr>
        <a:lstStyle/>
        <a:p>
          <a:pPr marL="0" lvl="0" indent="0" algn="ctr" defTabSz="1111250">
            <a:lnSpc>
              <a:spcPct val="90000"/>
            </a:lnSpc>
            <a:spcBef>
              <a:spcPct val="0"/>
            </a:spcBef>
            <a:spcAft>
              <a:spcPct val="35000"/>
            </a:spcAft>
            <a:buNone/>
          </a:pPr>
          <a:r>
            <a:rPr lang="en-GB" sz="2500" kern="1200"/>
            <a:t>Mental wellbeing and happiness</a:t>
          </a:r>
          <a:endParaRPr lang="en-GB" sz="2500" kern="1200" dirty="0"/>
        </a:p>
      </dsp:txBody>
      <dsp:txXfrm>
        <a:off x="54122" y="2494660"/>
        <a:ext cx="3008208" cy="1000456"/>
      </dsp:txXfrm>
    </dsp:sp>
    <dsp:sp modelId="{E7C40C75-A696-4BAD-B67E-E743DA643A2E}">
      <dsp:nvSpPr>
        <dsp:cNvPr id="0" name=""/>
        <dsp:cNvSpPr/>
      </dsp:nvSpPr>
      <dsp:spPr>
        <a:xfrm>
          <a:off x="3116452" y="3660109"/>
          <a:ext cx="4674679" cy="1108700"/>
        </a:xfrm>
        <a:prstGeom prst="rightArrow">
          <a:avLst>
            <a:gd name="adj1" fmla="val 75000"/>
            <a:gd name="adj2" fmla="val 50000"/>
          </a:avLst>
        </a:prstGeom>
        <a:solidFill>
          <a:schemeClr val="bg1">
            <a:alpha val="90000"/>
          </a:schemeClr>
        </a:solidFill>
        <a:ln w="19050" cap="flat" cmpd="sng" algn="ctr">
          <a:solidFill>
            <a:srgbClr val="D13975">
              <a:alpha val="9000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430" tIns="11430" rIns="11430" bIns="11430" numCol="1" spcCol="1270" anchor="t" anchorCtr="0">
          <a:noAutofit/>
        </a:bodyPr>
        <a:lstStyle/>
        <a:p>
          <a:pPr marL="171450" lvl="1" indent="-171450" algn="l" defTabSz="800100">
            <a:lnSpc>
              <a:spcPct val="90000"/>
            </a:lnSpc>
            <a:spcBef>
              <a:spcPct val="0"/>
            </a:spcBef>
            <a:spcAft>
              <a:spcPct val="15000"/>
            </a:spcAft>
            <a:buChar char="•"/>
          </a:pPr>
          <a:r>
            <a:rPr lang="en-GB" sz="1800" kern="1200" dirty="0"/>
            <a:t>Builds communication and teamwork</a:t>
          </a:r>
        </a:p>
        <a:p>
          <a:pPr marL="171450" lvl="1" indent="-171450" algn="l" defTabSz="800100">
            <a:lnSpc>
              <a:spcPct val="90000"/>
            </a:lnSpc>
            <a:spcBef>
              <a:spcPct val="0"/>
            </a:spcBef>
            <a:spcAft>
              <a:spcPct val="15000"/>
            </a:spcAft>
            <a:buChar char="•"/>
          </a:pPr>
          <a:r>
            <a:rPr lang="en-GB" sz="1800" kern="1200" dirty="0"/>
            <a:t>Builds friendships</a:t>
          </a:r>
        </a:p>
      </dsp:txBody>
      <dsp:txXfrm>
        <a:off x="3116452" y="3798697"/>
        <a:ext cx="4258917" cy="831525"/>
      </dsp:txXfrm>
    </dsp:sp>
    <dsp:sp modelId="{77B461A9-AA00-48AF-874C-0131BD0916C8}">
      <dsp:nvSpPr>
        <dsp:cNvPr id="0" name=""/>
        <dsp:cNvSpPr/>
      </dsp:nvSpPr>
      <dsp:spPr>
        <a:xfrm>
          <a:off x="0" y="3660109"/>
          <a:ext cx="3116452" cy="1108700"/>
        </a:xfrm>
        <a:prstGeom prst="roundRect">
          <a:avLst/>
        </a:prstGeom>
        <a:solidFill>
          <a:srgbClr val="D13975"/>
        </a:solidFill>
        <a:ln w="19050" cap="flat" cmpd="sng" algn="ctr">
          <a:solidFill>
            <a:srgbClr val="D13975"/>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47625" rIns="95250" bIns="47625" numCol="1" spcCol="1270" anchor="ctr" anchorCtr="0">
          <a:noAutofit/>
        </a:bodyPr>
        <a:lstStyle/>
        <a:p>
          <a:pPr marL="0" lvl="0" indent="0" algn="ctr" defTabSz="1111250">
            <a:lnSpc>
              <a:spcPct val="90000"/>
            </a:lnSpc>
            <a:spcBef>
              <a:spcPct val="0"/>
            </a:spcBef>
            <a:spcAft>
              <a:spcPct val="35000"/>
            </a:spcAft>
            <a:buNone/>
          </a:pPr>
          <a:r>
            <a:rPr lang="en-GB" sz="2500" kern="1200" dirty="0"/>
            <a:t>Social and personal development</a:t>
          </a:r>
        </a:p>
      </dsp:txBody>
      <dsp:txXfrm>
        <a:off x="54122" y="3714231"/>
        <a:ext cx="3008208" cy="1000456"/>
      </dsp:txXfrm>
    </dsp:sp>
  </dsp:spTree>
</dsp:drawing>
</file>

<file path=ppt/diagrams/layout1.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35ECF3A-5F68-4FCF-87D4-23F5789CA8D2}" type="datetimeFigureOut">
              <a:rPr lang="en-GB" smtClean="0"/>
              <a:t>15/04/2026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512EA69-8AE4-4D05-971E-8BF9CC8A0F0A}" type="slidenum">
              <a:rPr lang="en-GB" smtClean="0"/>
              <a:t>‹#›</a:t>
            </a:fld>
            <a:endParaRPr lang="en-GB"/>
          </a:p>
        </p:txBody>
      </p:sp>
    </p:spTree>
    <p:extLst>
      <p:ext uri="{BB962C8B-B14F-4D97-AF65-F5344CB8AC3E}">
        <p14:creationId xmlns:p14="http://schemas.microsoft.com/office/powerpoint/2010/main" val="16663647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512EA69-8AE4-4D05-971E-8BF9CC8A0F0A}" type="slidenum">
              <a:rPr lang="en-GB" smtClean="0"/>
              <a:t>2</a:t>
            </a:fld>
            <a:endParaRPr lang="en-GB"/>
          </a:p>
        </p:txBody>
      </p:sp>
    </p:spTree>
    <p:extLst>
      <p:ext uri="{BB962C8B-B14F-4D97-AF65-F5344CB8AC3E}">
        <p14:creationId xmlns:p14="http://schemas.microsoft.com/office/powerpoint/2010/main" val="13673410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D9C5D8-1936-DE57-1E95-A5743B2A978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7B32462-200C-A82B-E44F-552E658B5AB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D5CAF87-7220-3B44-323F-1B3A1183C562}"/>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F69E5BCD-C896-3952-3417-26EBC50A71D6}"/>
              </a:ext>
            </a:extLst>
          </p:cNvPr>
          <p:cNvSpPr>
            <a:spLocks noGrp="1"/>
          </p:cNvSpPr>
          <p:nvPr>
            <p:ph type="sldNum" sz="quarter" idx="5"/>
          </p:nvPr>
        </p:nvSpPr>
        <p:spPr/>
        <p:txBody>
          <a:bodyPr/>
          <a:lstStyle/>
          <a:p>
            <a:fld id="{7512EA69-8AE4-4D05-971E-8BF9CC8A0F0A}" type="slidenum">
              <a:rPr lang="en-GB" smtClean="0"/>
              <a:t>11</a:t>
            </a:fld>
            <a:endParaRPr lang="en-GB"/>
          </a:p>
        </p:txBody>
      </p:sp>
    </p:spTree>
    <p:extLst>
      <p:ext uri="{BB962C8B-B14F-4D97-AF65-F5344CB8AC3E}">
        <p14:creationId xmlns:p14="http://schemas.microsoft.com/office/powerpoint/2010/main" val="34495696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039C44-68E8-AF3C-B13C-162683AD59C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C50ACAD-F1F1-FD6A-ABA6-6E3B24C05C2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082531D-8C3B-F95D-ABC9-4CE9B1608204}"/>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80F80379-0AC8-52C4-E33C-EB357C218CD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512EA69-8AE4-4D05-971E-8BF9CC8A0F0A}"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3004938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670540-0050-2177-21A6-D2D6F3342C7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9DB36CB-89D2-956E-610E-84657150864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CA217AA-2665-94F0-4E9C-04E71DDB7376}"/>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1D77FA3C-CCE8-28D0-40BD-F354EF977BFC}"/>
              </a:ext>
            </a:extLst>
          </p:cNvPr>
          <p:cNvSpPr>
            <a:spLocks noGrp="1"/>
          </p:cNvSpPr>
          <p:nvPr>
            <p:ph type="sldNum" sz="quarter" idx="5"/>
          </p:nvPr>
        </p:nvSpPr>
        <p:spPr/>
        <p:txBody>
          <a:bodyPr/>
          <a:lstStyle/>
          <a:p>
            <a:fld id="{7512EA69-8AE4-4D05-971E-8BF9CC8A0F0A}" type="slidenum">
              <a:rPr lang="en-GB" smtClean="0"/>
              <a:t>13</a:t>
            </a:fld>
            <a:endParaRPr lang="en-GB"/>
          </a:p>
        </p:txBody>
      </p:sp>
    </p:spTree>
    <p:extLst>
      <p:ext uri="{BB962C8B-B14F-4D97-AF65-F5344CB8AC3E}">
        <p14:creationId xmlns:p14="http://schemas.microsoft.com/office/powerpoint/2010/main" val="7221786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404962-8FE0-5181-5C47-6F8BFB374A4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9F6A3F4-C49D-06D5-2186-678A2F08CAD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F6AE50A-8898-AC1E-0081-68E950075AD9}"/>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A51F1561-F17C-2B63-6826-90A12BB8B08D}"/>
              </a:ext>
            </a:extLst>
          </p:cNvPr>
          <p:cNvSpPr>
            <a:spLocks noGrp="1"/>
          </p:cNvSpPr>
          <p:nvPr>
            <p:ph type="sldNum" sz="quarter" idx="5"/>
          </p:nvPr>
        </p:nvSpPr>
        <p:spPr/>
        <p:txBody>
          <a:bodyPr/>
          <a:lstStyle/>
          <a:p>
            <a:fld id="{7512EA69-8AE4-4D05-971E-8BF9CC8A0F0A}" type="slidenum">
              <a:rPr lang="en-GB" smtClean="0"/>
              <a:t>14</a:t>
            </a:fld>
            <a:endParaRPr lang="en-GB"/>
          </a:p>
        </p:txBody>
      </p:sp>
    </p:spTree>
    <p:extLst>
      <p:ext uri="{BB962C8B-B14F-4D97-AF65-F5344CB8AC3E}">
        <p14:creationId xmlns:p14="http://schemas.microsoft.com/office/powerpoint/2010/main" val="19687119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3FEB40-D406-665E-5DDE-D3D34F3CEBD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09722AB-7729-E20A-71FA-6BCF40477EF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ACF8E3F-3832-4567-838F-DBC155D204F5}"/>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D5920F17-95E0-D441-3E03-E0D62B75CA7D}"/>
              </a:ext>
            </a:extLst>
          </p:cNvPr>
          <p:cNvSpPr>
            <a:spLocks noGrp="1"/>
          </p:cNvSpPr>
          <p:nvPr>
            <p:ph type="sldNum" sz="quarter" idx="5"/>
          </p:nvPr>
        </p:nvSpPr>
        <p:spPr/>
        <p:txBody>
          <a:bodyPr/>
          <a:lstStyle/>
          <a:p>
            <a:fld id="{7512EA69-8AE4-4D05-971E-8BF9CC8A0F0A}" type="slidenum">
              <a:rPr lang="en-GB" smtClean="0"/>
              <a:t>15</a:t>
            </a:fld>
            <a:endParaRPr lang="en-GB"/>
          </a:p>
        </p:txBody>
      </p:sp>
    </p:spTree>
    <p:extLst>
      <p:ext uri="{BB962C8B-B14F-4D97-AF65-F5344CB8AC3E}">
        <p14:creationId xmlns:p14="http://schemas.microsoft.com/office/powerpoint/2010/main" val="8077112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8EDF17-3E2E-CF29-EBF8-12FF3749D45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F1E42BD-164A-DC7D-D81D-10BE891D01A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915441A-8794-63BB-C7E2-8082A258D683}"/>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C18B6115-9291-0460-AD36-03FB865D90C1}"/>
              </a:ext>
            </a:extLst>
          </p:cNvPr>
          <p:cNvSpPr>
            <a:spLocks noGrp="1"/>
          </p:cNvSpPr>
          <p:nvPr>
            <p:ph type="sldNum" sz="quarter" idx="5"/>
          </p:nvPr>
        </p:nvSpPr>
        <p:spPr/>
        <p:txBody>
          <a:bodyPr/>
          <a:lstStyle/>
          <a:p>
            <a:fld id="{7512EA69-8AE4-4D05-971E-8BF9CC8A0F0A}" type="slidenum">
              <a:rPr lang="en-GB" smtClean="0"/>
              <a:t>16</a:t>
            </a:fld>
            <a:endParaRPr lang="en-GB"/>
          </a:p>
        </p:txBody>
      </p:sp>
    </p:spTree>
    <p:extLst>
      <p:ext uri="{BB962C8B-B14F-4D97-AF65-F5344CB8AC3E}">
        <p14:creationId xmlns:p14="http://schemas.microsoft.com/office/powerpoint/2010/main" val="13383448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D19ECF-259E-76D6-1767-5C314AE236A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20502DE-269D-3CEB-6AFD-1480572AD68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519D54F-754D-06B8-0702-9CB199F04662}"/>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1C4AF80A-4099-6D5F-BEF4-BDE0C259202F}"/>
              </a:ext>
            </a:extLst>
          </p:cNvPr>
          <p:cNvSpPr>
            <a:spLocks noGrp="1"/>
          </p:cNvSpPr>
          <p:nvPr>
            <p:ph type="sldNum" sz="quarter" idx="5"/>
          </p:nvPr>
        </p:nvSpPr>
        <p:spPr/>
        <p:txBody>
          <a:bodyPr/>
          <a:lstStyle/>
          <a:p>
            <a:fld id="{7512EA69-8AE4-4D05-971E-8BF9CC8A0F0A}" type="slidenum">
              <a:rPr lang="en-GB" smtClean="0"/>
              <a:t>17</a:t>
            </a:fld>
            <a:endParaRPr lang="en-GB"/>
          </a:p>
        </p:txBody>
      </p:sp>
    </p:spTree>
    <p:extLst>
      <p:ext uri="{BB962C8B-B14F-4D97-AF65-F5344CB8AC3E}">
        <p14:creationId xmlns:p14="http://schemas.microsoft.com/office/powerpoint/2010/main" val="6283978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F31DB7-6373-8523-2C87-8720E2F236C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9D4515D-C4C1-E062-5566-BB64295B3F1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D58801B-E447-CACC-D216-BE34EB23854D}"/>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3EE77C39-D82B-48C6-8A53-829A851042A7}"/>
              </a:ext>
            </a:extLst>
          </p:cNvPr>
          <p:cNvSpPr>
            <a:spLocks noGrp="1"/>
          </p:cNvSpPr>
          <p:nvPr>
            <p:ph type="sldNum" sz="quarter" idx="5"/>
          </p:nvPr>
        </p:nvSpPr>
        <p:spPr/>
        <p:txBody>
          <a:bodyPr/>
          <a:lstStyle/>
          <a:p>
            <a:fld id="{7512EA69-8AE4-4D05-971E-8BF9CC8A0F0A}" type="slidenum">
              <a:rPr lang="en-GB" smtClean="0"/>
              <a:t>18</a:t>
            </a:fld>
            <a:endParaRPr lang="en-GB"/>
          </a:p>
        </p:txBody>
      </p:sp>
    </p:spTree>
    <p:extLst>
      <p:ext uri="{BB962C8B-B14F-4D97-AF65-F5344CB8AC3E}">
        <p14:creationId xmlns:p14="http://schemas.microsoft.com/office/powerpoint/2010/main" val="39634506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74DECB-CE0E-9668-1DF6-AC768448EDC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DBE1C95-E2DE-3B09-7591-DD287A2984B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8E6FDAC-1036-F4E9-8C9E-801CCC9B70F2}"/>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31C7AC5F-05B2-92A9-EAD8-B2438EA02C51}"/>
              </a:ext>
            </a:extLst>
          </p:cNvPr>
          <p:cNvSpPr>
            <a:spLocks noGrp="1"/>
          </p:cNvSpPr>
          <p:nvPr>
            <p:ph type="sldNum" sz="quarter" idx="5"/>
          </p:nvPr>
        </p:nvSpPr>
        <p:spPr/>
        <p:txBody>
          <a:bodyPr/>
          <a:lstStyle/>
          <a:p>
            <a:fld id="{7512EA69-8AE4-4D05-971E-8BF9CC8A0F0A}" type="slidenum">
              <a:rPr lang="en-GB" smtClean="0"/>
              <a:t>19</a:t>
            </a:fld>
            <a:endParaRPr lang="en-GB"/>
          </a:p>
        </p:txBody>
      </p:sp>
    </p:spTree>
    <p:extLst>
      <p:ext uri="{BB962C8B-B14F-4D97-AF65-F5344CB8AC3E}">
        <p14:creationId xmlns:p14="http://schemas.microsoft.com/office/powerpoint/2010/main" val="23367193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E9210E-B579-C69D-6B75-4BECBE650A7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3610561-9B0D-DA46-89B7-A60881A4A9B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C5352DB-0D19-E273-35E6-3EDB9C93329C}"/>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B229C5E7-4F74-B1B7-DC13-CC048C5AA50F}"/>
              </a:ext>
            </a:extLst>
          </p:cNvPr>
          <p:cNvSpPr>
            <a:spLocks noGrp="1"/>
          </p:cNvSpPr>
          <p:nvPr>
            <p:ph type="sldNum" sz="quarter" idx="5"/>
          </p:nvPr>
        </p:nvSpPr>
        <p:spPr/>
        <p:txBody>
          <a:bodyPr/>
          <a:lstStyle/>
          <a:p>
            <a:fld id="{7512EA69-8AE4-4D05-971E-8BF9CC8A0F0A}" type="slidenum">
              <a:rPr lang="en-GB" smtClean="0"/>
              <a:t>20</a:t>
            </a:fld>
            <a:endParaRPr lang="en-GB"/>
          </a:p>
        </p:txBody>
      </p:sp>
    </p:spTree>
    <p:extLst>
      <p:ext uri="{BB962C8B-B14F-4D97-AF65-F5344CB8AC3E}">
        <p14:creationId xmlns:p14="http://schemas.microsoft.com/office/powerpoint/2010/main" val="7821299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81A6CF-4F77-3CE8-EDED-BA06ED5CA61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36AB797-B02D-1EDA-6802-C25EB6AC069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20446D7-4653-5D77-34A6-79AB7BE4786F}"/>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693E29BE-9C0F-1497-0865-65D058C8993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512EA69-8AE4-4D05-971E-8BF9CC8A0F0A}"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72732293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50CB30-5310-ED57-D5CC-4FC6502C783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08EF495-7E8C-67B4-CFB6-79333779314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1473243-88E6-57CB-C8DF-E927EACDE5B4}"/>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0FB02FF6-A4FE-92FB-74EC-B3139C754CDD}"/>
              </a:ext>
            </a:extLst>
          </p:cNvPr>
          <p:cNvSpPr>
            <a:spLocks noGrp="1"/>
          </p:cNvSpPr>
          <p:nvPr>
            <p:ph type="sldNum" sz="quarter" idx="5"/>
          </p:nvPr>
        </p:nvSpPr>
        <p:spPr/>
        <p:txBody>
          <a:bodyPr/>
          <a:lstStyle/>
          <a:p>
            <a:fld id="{7512EA69-8AE4-4D05-971E-8BF9CC8A0F0A}" type="slidenum">
              <a:rPr lang="en-GB" smtClean="0"/>
              <a:t>21</a:t>
            </a:fld>
            <a:endParaRPr lang="en-GB"/>
          </a:p>
        </p:txBody>
      </p:sp>
    </p:spTree>
    <p:extLst>
      <p:ext uri="{BB962C8B-B14F-4D97-AF65-F5344CB8AC3E}">
        <p14:creationId xmlns:p14="http://schemas.microsoft.com/office/powerpoint/2010/main" val="25089367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7356A7-95D6-22F5-0273-615F0FBD176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3E2C526-13E9-E21B-B46D-CC345BA3274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C5AB843-5C3D-83BD-5226-22F99E6C61C6}"/>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0ED3ACF7-1BAB-35AA-EA6B-C31614EF50A5}"/>
              </a:ext>
            </a:extLst>
          </p:cNvPr>
          <p:cNvSpPr>
            <a:spLocks noGrp="1"/>
          </p:cNvSpPr>
          <p:nvPr>
            <p:ph type="sldNum" sz="quarter" idx="5"/>
          </p:nvPr>
        </p:nvSpPr>
        <p:spPr/>
        <p:txBody>
          <a:bodyPr/>
          <a:lstStyle/>
          <a:p>
            <a:fld id="{7512EA69-8AE4-4D05-971E-8BF9CC8A0F0A}" type="slidenum">
              <a:rPr lang="en-GB" smtClean="0"/>
              <a:t>22</a:t>
            </a:fld>
            <a:endParaRPr lang="en-GB"/>
          </a:p>
        </p:txBody>
      </p:sp>
    </p:spTree>
    <p:extLst>
      <p:ext uri="{BB962C8B-B14F-4D97-AF65-F5344CB8AC3E}">
        <p14:creationId xmlns:p14="http://schemas.microsoft.com/office/powerpoint/2010/main" val="72481693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5E1DE2-AF1B-329B-1B24-11E7852FEA7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C75DF4C-2A5E-BB02-D176-92D317F80C6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C8FBC2F-7DD2-FCE6-8C09-1FF111C9F3E0}"/>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D6120514-7C05-4AF3-AB50-2D00F8FA0CE8}"/>
              </a:ext>
            </a:extLst>
          </p:cNvPr>
          <p:cNvSpPr>
            <a:spLocks noGrp="1"/>
          </p:cNvSpPr>
          <p:nvPr>
            <p:ph type="sldNum" sz="quarter" idx="5"/>
          </p:nvPr>
        </p:nvSpPr>
        <p:spPr/>
        <p:txBody>
          <a:bodyPr/>
          <a:lstStyle/>
          <a:p>
            <a:fld id="{7512EA69-8AE4-4D05-971E-8BF9CC8A0F0A}" type="slidenum">
              <a:rPr lang="en-GB" smtClean="0"/>
              <a:t>23</a:t>
            </a:fld>
            <a:endParaRPr lang="en-GB"/>
          </a:p>
        </p:txBody>
      </p:sp>
    </p:spTree>
    <p:extLst>
      <p:ext uri="{BB962C8B-B14F-4D97-AF65-F5344CB8AC3E}">
        <p14:creationId xmlns:p14="http://schemas.microsoft.com/office/powerpoint/2010/main" val="230182716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703698-49A3-8171-5416-A651CA34A9D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DB6C56E-4260-E227-D680-66BC973301F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92294C3-9093-1D07-A777-A6BBC03070F1}"/>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B226ABAE-B155-4516-E022-11CC7DB76583}"/>
              </a:ext>
            </a:extLst>
          </p:cNvPr>
          <p:cNvSpPr>
            <a:spLocks noGrp="1"/>
          </p:cNvSpPr>
          <p:nvPr>
            <p:ph type="sldNum" sz="quarter" idx="5"/>
          </p:nvPr>
        </p:nvSpPr>
        <p:spPr/>
        <p:txBody>
          <a:bodyPr/>
          <a:lstStyle/>
          <a:p>
            <a:fld id="{7512EA69-8AE4-4D05-971E-8BF9CC8A0F0A}" type="slidenum">
              <a:rPr lang="en-GB" smtClean="0"/>
              <a:t>24</a:t>
            </a:fld>
            <a:endParaRPr lang="en-GB"/>
          </a:p>
        </p:txBody>
      </p:sp>
    </p:spTree>
    <p:extLst>
      <p:ext uri="{BB962C8B-B14F-4D97-AF65-F5344CB8AC3E}">
        <p14:creationId xmlns:p14="http://schemas.microsoft.com/office/powerpoint/2010/main" val="188416445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942A0C-B6F1-0F4E-6192-87F492E72CE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CE899B1-AE49-C1EE-91AD-2A8A2784AD9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B49FA3B-6465-F467-9C66-48BA5225341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6DD0539-3732-BB3C-601A-1784592BBC08}"/>
              </a:ext>
            </a:extLst>
          </p:cNvPr>
          <p:cNvSpPr>
            <a:spLocks noGrp="1"/>
          </p:cNvSpPr>
          <p:nvPr>
            <p:ph type="sldNum" sz="quarter" idx="5"/>
          </p:nvPr>
        </p:nvSpPr>
        <p:spPr/>
        <p:txBody>
          <a:bodyPr/>
          <a:lstStyle/>
          <a:p>
            <a:fld id="{4501A0F1-6387-944A-8EDE-D156E59E7AFE}" type="slidenum">
              <a:rPr lang="en-US" smtClean="0"/>
              <a:t>25</a:t>
            </a:fld>
            <a:endParaRPr lang="en-US"/>
          </a:p>
        </p:txBody>
      </p:sp>
    </p:spTree>
    <p:extLst>
      <p:ext uri="{BB962C8B-B14F-4D97-AF65-F5344CB8AC3E}">
        <p14:creationId xmlns:p14="http://schemas.microsoft.com/office/powerpoint/2010/main" val="234387076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468AAB-3ACB-A79E-C9BC-8F01C05D5FB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A803E18-668D-7065-0AE5-AB28C0276C1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C712268-1437-F8D2-742B-3B918B5CE17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4A74E29-E630-60F7-49B1-0447601EC943}"/>
              </a:ext>
            </a:extLst>
          </p:cNvPr>
          <p:cNvSpPr>
            <a:spLocks noGrp="1"/>
          </p:cNvSpPr>
          <p:nvPr>
            <p:ph type="sldNum" sz="quarter" idx="5"/>
          </p:nvPr>
        </p:nvSpPr>
        <p:spPr/>
        <p:txBody>
          <a:bodyPr/>
          <a:lstStyle/>
          <a:p>
            <a:fld id="{4501A0F1-6387-944A-8EDE-D156E59E7AFE}" type="slidenum">
              <a:rPr lang="en-US" smtClean="0"/>
              <a:t>26</a:t>
            </a:fld>
            <a:endParaRPr lang="en-US"/>
          </a:p>
        </p:txBody>
      </p:sp>
    </p:spTree>
    <p:extLst>
      <p:ext uri="{BB962C8B-B14F-4D97-AF65-F5344CB8AC3E}">
        <p14:creationId xmlns:p14="http://schemas.microsoft.com/office/powerpoint/2010/main" val="389671405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77DC89-115A-087D-DF0E-31197C6954C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C344DD2-41C0-1B03-B953-32ED7908F9A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BA496C2-64EC-0980-75D6-6B2A760DB13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51B03A7-41D3-3986-6963-AEEE49083609}"/>
              </a:ext>
            </a:extLst>
          </p:cNvPr>
          <p:cNvSpPr>
            <a:spLocks noGrp="1"/>
          </p:cNvSpPr>
          <p:nvPr>
            <p:ph type="sldNum" sz="quarter" idx="5"/>
          </p:nvPr>
        </p:nvSpPr>
        <p:spPr/>
        <p:txBody>
          <a:bodyPr/>
          <a:lstStyle/>
          <a:p>
            <a:fld id="{4501A0F1-6387-944A-8EDE-D156E59E7AFE}" type="slidenum">
              <a:rPr lang="en-US" smtClean="0"/>
              <a:t>27</a:t>
            </a:fld>
            <a:endParaRPr lang="en-US"/>
          </a:p>
        </p:txBody>
      </p:sp>
    </p:spTree>
    <p:extLst>
      <p:ext uri="{BB962C8B-B14F-4D97-AF65-F5344CB8AC3E}">
        <p14:creationId xmlns:p14="http://schemas.microsoft.com/office/powerpoint/2010/main" val="211083398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91E169-4829-03E3-A572-A0A0FF4B9CA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995C703-236A-5CC1-B038-F943F78B323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671E95A-4FCD-A76A-1785-B9E43600C94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DD3351B-73C6-0585-C9D7-92CFB4FF661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501A0F1-6387-944A-8EDE-D156E59E7AFE}"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7976838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50A80B-DFC8-E421-0DB4-DC91BC4D12C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35F7FEF-A2B1-8A40-2C00-064293A6268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5CF33B0-87A5-C256-17D1-F0651DBD6820}"/>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AD148216-D262-04BD-DA67-5315E78E17A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512EA69-8AE4-4D05-971E-8BF9CC8A0F0A}"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43847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E56C6C-F2D9-6A5E-EED2-11F801F6B4B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B388BF1-85AC-88A6-76D2-19479E468F5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02934B5-6F3D-C88A-89AC-07824F3815D8}"/>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924E5E19-1B38-EACE-B06B-821215BA31D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512EA69-8AE4-4D05-971E-8BF9CC8A0F0A}"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1187855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FB5EB1-EA4C-CE76-C0D6-98B6F7E6D45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DD42786-15F2-77CF-75E8-779A1D05FA2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0C585A1-405F-65D7-A559-F1722B472318}"/>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F0457F68-02D6-11F7-8775-292D5BA2664C}"/>
              </a:ext>
            </a:extLst>
          </p:cNvPr>
          <p:cNvSpPr>
            <a:spLocks noGrp="1"/>
          </p:cNvSpPr>
          <p:nvPr>
            <p:ph type="sldNum" sz="quarter" idx="5"/>
          </p:nvPr>
        </p:nvSpPr>
        <p:spPr/>
        <p:txBody>
          <a:bodyPr/>
          <a:lstStyle/>
          <a:p>
            <a:fld id="{7512EA69-8AE4-4D05-971E-8BF9CC8A0F0A}" type="slidenum">
              <a:rPr lang="en-GB" smtClean="0"/>
              <a:t>6</a:t>
            </a:fld>
            <a:endParaRPr lang="en-GB"/>
          </a:p>
        </p:txBody>
      </p:sp>
    </p:spTree>
    <p:extLst>
      <p:ext uri="{BB962C8B-B14F-4D97-AF65-F5344CB8AC3E}">
        <p14:creationId xmlns:p14="http://schemas.microsoft.com/office/powerpoint/2010/main" val="41201381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09CF4B-0A85-840E-E446-235A143B96A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9100AD8-1053-2053-1DEC-26FDE051638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1B117F0-0940-613C-6290-1A5D596AE76A}"/>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54EE42AB-A980-D79F-CA41-D5A66DA1310F}"/>
              </a:ext>
            </a:extLst>
          </p:cNvPr>
          <p:cNvSpPr>
            <a:spLocks noGrp="1"/>
          </p:cNvSpPr>
          <p:nvPr>
            <p:ph type="sldNum" sz="quarter" idx="5"/>
          </p:nvPr>
        </p:nvSpPr>
        <p:spPr/>
        <p:txBody>
          <a:bodyPr/>
          <a:lstStyle/>
          <a:p>
            <a:fld id="{7512EA69-8AE4-4D05-971E-8BF9CC8A0F0A}" type="slidenum">
              <a:rPr lang="en-GB" smtClean="0"/>
              <a:t>7</a:t>
            </a:fld>
            <a:endParaRPr lang="en-GB"/>
          </a:p>
        </p:txBody>
      </p:sp>
    </p:spTree>
    <p:extLst>
      <p:ext uri="{BB962C8B-B14F-4D97-AF65-F5344CB8AC3E}">
        <p14:creationId xmlns:p14="http://schemas.microsoft.com/office/powerpoint/2010/main" val="37068737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87EA96-E635-4DC5-9129-BC23BC75101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988B67C-4DFF-76F1-9727-F037E5490E8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93AFC03-5DEA-D2C5-F024-1347ACEA770E}"/>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67DAD741-F86F-AFE8-C6BC-8B437B4B0655}"/>
              </a:ext>
            </a:extLst>
          </p:cNvPr>
          <p:cNvSpPr>
            <a:spLocks noGrp="1"/>
          </p:cNvSpPr>
          <p:nvPr>
            <p:ph type="sldNum" sz="quarter" idx="5"/>
          </p:nvPr>
        </p:nvSpPr>
        <p:spPr/>
        <p:txBody>
          <a:bodyPr/>
          <a:lstStyle/>
          <a:p>
            <a:fld id="{7512EA69-8AE4-4D05-971E-8BF9CC8A0F0A}" type="slidenum">
              <a:rPr lang="en-GB" smtClean="0"/>
              <a:t>8</a:t>
            </a:fld>
            <a:endParaRPr lang="en-GB"/>
          </a:p>
        </p:txBody>
      </p:sp>
    </p:spTree>
    <p:extLst>
      <p:ext uri="{BB962C8B-B14F-4D97-AF65-F5344CB8AC3E}">
        <p14:creationId xmlns:p14="http://schemas.microsoft.com/office/powerpoint/2010/main" val="6180221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6FC51D-4515-B74A-EFD0-CF01891A9AF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52A4F4A-68B4-BB10-058C-A8BF89763B4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47CF0A4-267B-1B90-6627-0BCEEC3042F3}"/>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4E3FEEC4-3070-C9ED-C6CF-E7AB374DF27A}"/>
              </a:ext>
            </a:extLst>
          </p:cNvPr>
          <p:cNvSpPr>
            <a:spLocks noGrp="1"/>
          </p:cNvSpPr>
          <p:nvPr>
            <p:ph type="sldNum" sz="quarter" idx="5"/>
          </p:nvPr>
        </p:nvSpPr>
        <p:spPr/>
        <p:txBody>
          <a:bodyPr/>
          <a:lstStyle/>
          <a:p>
            <a:fld id="{7512EA69-8AE4-4D05-971E-8BF9CC8A0F0A}" type="slidenum">
              <a:rPr lang="en-GB" smtClean="0"/>
              <a:t>9</a:t>
            </a:fld>
            <a:endParaRPr lang="en-GB"/>
          </a:p>
        </p:txBody>
      </p:sp>
    </p:spTree>
    <p:extLst>
      <p:ext uri="{BB962C8B-B14F-4D97-AF65-F5344CB8AC3E}">
        <p14:creationId xmlns:p14="http://schemas.microsoft.com/office/powerpoint/2010/main" val="31200379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DA7B15-7286-B158-1042-2D465B634E3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FAAA8D3-CDEC-E650-220A-6F517451EC3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4AEA766-EF05-2D8F-366C-9C7B41AF8232}"/>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87953FEC-C89C-E890-73B4-180832150F5E}"/>
              </a:ext>
            </a:extLst>
          </p:cNvPr>
          <p:cNvSpPr>
            <a:spLocks noGrp="1"/>
          </p:cNvSpPr>
          <p:nvPr>
            <p:ph type="sldNum" sz="quarter" idx="5"/>
          </p:nvPr>
        </p:nvSpPr>
        <p:spPr/>
        <p:txBody>
          <a:bodyPr/>
          <a:lstStyle/>
          <a:p>
            <a:fld id="{7512EA69-8AE4-4D05-971E-8BF9CC8A0F0A}" type="slidenum">
              <a:rPr lang="en-GB" smtClean="0"/>
              <a:t>10</a:t>
            </a:fld>
            <a:endParaRPr lang="en-GB"/>
          </a:p>
        </p:txBody>
      </p:sp>
    </p:spTree>
    <p:extLst>
      <p:ext uri="{BB962C8B-B14F-4D97-AF65-F5344CB8AC3E}">
        <p14:creationId xmlns:p14="http://schemas.microsoft.com/office/powerpoint/2010/main" val="4785294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164E5A-89CC-7AC4-6D2D-4643CB84A0C0}"/>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p>
        </p:txBody>
      </p:sp>
      <p:sp>
        <p:nvSpPr>
          <p:cNvPr id="3" name="Subtitle 2">
            <a:extLst>
              <a:ext uri="{FF2B5EF4-FFF2-40B4-BE49-F238E27FC236}">
                <a16:creationId xmlns:a16="http://schemas.microsoft.com/office/drawing/2014/main" id="{E4B19E69-5CCD-9C4C-7622-D4E5CAEA3A5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4" name="Date Placeholder 3">
            <a:extLst>
              <a:ext uri="{FF2B5EF4-FFF2-40B4-BE49-F238E27FC236}">
                <a16:creationId xmlns:a16="http://schemas.microsoft.com/office/drawing/2014/main" id="{6CF93D98-9508-C8FF-5157-F9B60324A13E}"/>
              </a:ext>
            </a:extLst>
          </p:cNvPr>
          <p:cNvSpPr>
            <a:spLocks noGrp="1"/>
          </p:cNvSpPr>
          <p:nvPr>
            <p:ph type="dt" sz="half" idx="10"/>
          </p:nvPr>
        </p:nvSpPr>
        <p:spPr/>
        <p:txBody>
          <a:bodyPr/>
          <a:lstStyle/>
          <a:p>
            <a:fld id="{4BE2F2B5-7945-4ADA-AD25-1B7A5B5C43EF}" type="datetimeFigureOut">
              <a:rPr lang="en-GB" smtClean="0"/>
              <a:t>15/04/2026</a:t>
            </a:fld>
            <a:endParaRPr lang="en-GB"/>
          </a:p>
        </p:txBody>
      </p:sp>
      <p:sp>
        <p:nvSpPr>
          <p:cNvPr id="5" name="Footer Placeholder 4">
            <a:extLst>
              <a:ext uri="{FF2B5EF4-FFF2-40B4-BE49-F238E27FC236}">
                <a16:creationId xmlns:a16="http://schemas.microsoft.com/office/drawing/2014/main" id="{98158C84-C1F2-BE1A-ED66-9365E6946D7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E9502C8-F01A-F92D-93D8-54F14DCAF19D}"/>
              </a:ext>
            </a:extLst>
          </p:cNvPr>
          <p:cNvSpPr>
            <a:spLocks noGrp="1"/>
          </p:cNvSpPr>
          <p:nvPr>
            <p:ph type="sldNum" sz="quarter" idx="12"/>
          </p:nvPr>
        </p:nvSpPr>
        <p:spPr/>
        <p:txBody>
          <a:bodyPr/>
          <a:lstStyle/>
          <a:p>
            <a:fld id="{49FE59A6-24D0-4EF5-ABB0-EB8086C21B14}" type="slidenum">
              <a:rPr lang="en-GB" smtClean="0"/>
              <a:t>‹#›</a:t>
            </a:fld>
            <a:endParaRPr lang="en-GB"/>
          </a:p>
        </p:txBody>
      </p:sp>
    </p:spTree>
    <p:extLst>
      <p:ext uri="{BB962C8B-B14F-4D97-AF65-F5344CB8AC3E}">
        <p14:creationId xmlns:p14="http://schemas.microsoft.com/office/powerpoint/2010/main" val="14304016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BEBA87-9A2A-BE14-63C1-1AABE52D7C7C}"/>
              </a:ext>
            </a:extLst>
          </p:cNvPr>
          <p:cNvSpPr>
            <a:spLocks noGrp="1"/>
          </p:cNvSpPr>
          <p:nvPr>
            <p:ph type="title"/>
          </p:nvPr>
        </p:nvSpPr>
        <p:spPr/>
        <p:txBody>
          <a:bodyPr/>
          <a:lstStyle/>
          <a:p>
            <a:r>
              <a:rPr lang="en-GB"/>
              <a:t>Click to edit Master title style</a:t>
            </a:r>
          </a:p>
        </p:txBody>
      </p:sp>
      <p:sp>
        <p:nvSpPr>
          <p:cNvPr id="3" name="Vertical Text Placeholder 2">
            <a:extLst>
              <a:ext uri="{FF2B5EF4-FFF2-40B4-BE49-F238E27FC236}">
                <a16:creationId xmlns:a16="http://schemas.microsoft.com/office/drawing/2014/main" id="{07DECA78-3AAF-2812-2B54-47CC8B2734B8}"/>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9CB242FF-2CB1-BA9E-F35A-A7B9C860D501}"/>
              </a:ext>
            </a:extLst>
          </p:cNvPr>
          <p:cNvSpPr>
            <a:spLocks noGrp="1"/>
          </p:cNvSpPr>
          <p:nvPr>
            <p:ph type="dt" sz="half" idx="10"/>
          </p:nvPr>
        </p:nvSpPr>
        <p:spPr/>
        <p:txBody>
          <a:bodyPr/>
          <a:lstStyle/>
          <a:p>
            <a:fld id="{4BE2F2B5-7945-4ADA-AD25-1B7A5B5C43EF}" type="datetimeFigureOut">
              <a:rPr lang="en-GB" smtClean="0"/>
              <a:t>15/04/2026</a:t>
            </a:fld>
            <a:endParaRPr lang="en-GB"/>
          </a:p>
        </p:txBody>
      </p:sp>
      <p:sp>
        <p:nvSpPr>
          <p:cNvPr id="5" name="Footer Placeholder 4">
            <a:extLst>
              <a:ext uri="{FF2B5EF4-FFF2-40B4-BE49-F238E27FC236}">
                <a16:creationId xmlns:a16="http://schemas.microsoft.com/office/drawing/2014/main" id="{043B3919-3824-B6A2-EC2E-D1383DF6C86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A86C7B5-EC74-900C-DEC6-F2A8647CC274}"/>
              </a:ext>
            </a:extLst>
          </p:cNvPr>
          <p:cNvSpPr>
            <a:spLocks noGrp="1"/>
          </p:cNvSpPr>
          <p:nvPr>
            <p:ph type="sldNum" sz="quarter" idx="12"/>
          </p:nvPr>
        </p:nvSpPr>
        <p:spPr/>
        <p:txBody>
          <a:bodyPr/>
          <a:lstStyle/>
          <a:p>
            <a:fld id="{49FE59A6-24D0-4EF5-ABB0-EB8086C21B14}" type="slidenum">
              <a:rPr lang="en-GB" smtClean="0"/>
              <a:t>‹#›</a:t>
            </a:fld>
            <a:endParaRPr lang="en-GB"/>
          </a:p>
        </p:txBody>
      </p:sp>
    </p:spTree>
    <p:extLst>
      <p:ext uri="{BB962C8B-B14F-4D97-AF65-F5344CB8AC3E}">
        <p14:creationId xmlns:p14="http://schemas.microsoft.com/office/powerpoint/2010/main" val="21446958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B0B148B-C61B-1952-DBE1-E81C0252A9EE}"/>
              </a:ext>
            </a:extLst>
          </p:cNvPr>
          <p:cNvSpPr>
            <a:spLocks noGrp="1"/>
          </p:cNvSpPr>
          <p:nvPr>
            <p:ph type="title" orient="vert"/>
          </p:nvPr>
        </p:nvSpPr>
        <p:spPr>
          <a:xfrm>
            <a:off x="8724900" y="365125"/>
            <a:ext cx="2628900" cy="5811838"/>
          </a:xfrm>
        </p:spPr>
        <p:txBody>
          <a:bodyPr vert="eaVert"/>
          <a:lstStyle/>
          <a:p>
            <a:r>
              <a:rPr lang="en-GB"/>
              <a:t>Click to edit Master title style</a:t>
            </a:r>
          </a:p>
        </p:txBody>
      </p:sp>
      <p:sp>
        <p:nvSpPr>
          <p:cNvPr id="3" name="Vertical Text Placeholder 2">
            <a:extLst>
              <a:ext uri="{FF2B5EF4-FFF2-40B4-BE49-F238E27FC236}">
                <a16:creationId xmlns:a16="http://schemas.microsoft.com/office/drawing/2014/main" id="{F1B63087-36F7-9E9C-997B-5F41EF772FC8}"/>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8A5B2D77-6C45-024D-A16F-DECFB5B766E6}"/>
              </a:ext>
            </a:extLst>
          </p:cNvPr>
          <p:cNvSpPr>
            <a:spLocks noGrp="1"/>
          </p:cNvSpPr>
          <p:nvPr>
            <p:ph type="dt" sz="half" idx="10"/>
          </p:nvPr>
        </p:nvSpPr>
        <p:spPr/>
        <p:txBody>
          <a:bodyPr/>
          <a:lstStyle/>
          <a:p>
            <a:fld id="{4BE2F2B5-7945-4ADA-AD25-1B7A5B5C43EF}" type="datetimeFigureOut">
              <a:rPr lang="en-GB" smtClean="0"/>
              <a:t>15/04/2026</a:t>
            </a:fld>
            <a:endParaRPr lang="en-GB"/>
          </a:p>
        </p:txBody>
      </p:sp>
      <p:sp>
        <p:nvSpPr>
          <p:cNvPr id="5" name="Footer Placeholder 4">
            <a:extLst>
              <a:ext uri="{FF2B5EF4-FFF2-40B4-BE49-F238E27FC236}">
                <a16:creationId xmlns:a16="http://schemas.microsoft.com/office/drawing/2014/main" id="{B1D2D3A8-5E76-EFAB-9758-CEF96C50837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3AF88EC-C9CF-C9F9-DFF2-3396468FED66}"/>
              </a:ext>
            </a:extLst>
          </p:cNvPr>
          <p:cNvSpPr>
            <a:spLocks noGrp="1"/>
          </p:cNvSpPr>
          <p:nvPr>
            <p:ph type="sldNum" sz="quarter" idx="12"/>
          </p:nvPr>
        </p:nvSpPr>
        <p:spPr/>
        <p:txBody>
          <a:bodyPr/>
          <a:lstStyle/>
          <a:p>
            <a:fld id="{49FE59A6-24D0-4EF5-ABB0-EB8086C21B14}" type="slidenum">
              <a:rPr lang="en-GB" smtClean="0"/>
              <a:t>‹#›</a:t>
            </a:fld>
            <a:endParaRPr lang="en-GB"/>
          </a:p>
        </p:txBody>
      </p:sp>
    </p:spTree>
    <p:extLst>
      <p:ext uri="{BB962C8B-B14F-4D97-AF65-F5344CB8AC3E}">
        <p14:creationId xmlns:p14="http://schemas.microsoft.com/office/powerpoint/2010/main" val="31770990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29491F-8F3D-DA01-C46B-B897AF66B09E}"/>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D2C6BE40-8424-DD86-BFA4-FACD6E25E8C1}"/>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AB54852B-7EE0-7B86-CFC5-79C54DB26985}"/>
              </a:ext>
            </a:extLst>
          </p:cNvPr>
          <p:cNvSpPr>
            <a:spLocks noGrp="1"/>
          </p:cNvSpPr>
          <p:nvPr>
            <p:ph type="dt" sz="half" idx="10"/>
          </p:nvPr>
        </p:nvSpPr>
        <p:spPr/>
        <p:txBody>
          <a:bodyPr/>
          <a:lstStyle/>
          <a:p>
            <a:fld id="{4BE2F2B5-7945-4ADA-AD25-1B7A5B5C43EF}" type="datetimeFigureOut">
              <a:rPr lang="en-GB" smtClean="0"/>
              <a:t>15/04/2026</a:t>
            </a:fld>
            <a:endParaRPr lang="en-GB"/>
          </a:p>
        </p:txBody>
      </p:sp>
      <p:sp>
        <p:nvSpPr>
          <p:cNvPr id="5" name="Footer Placeholder 4">
            <a:extLst>
              <a:ext uri="{FF2B5EF4-FFF2-40B4-BE49-F238E27FC236}">
                <a16:creationId xmlns:a16="http://schemas.microsoft.com/office/drawing/2014/main" id="{61094ED8-FD7C-4384-C055-68A1FE78EB5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BFFC89D-A8E9-BF42-855E-F59D057F512D}"/>
              </a:ext>
            </a:extLst>
          </p:cNvPr>
          <p:cNvSpPr>
            <a:spLocks noGrp="1"/>
          </p:cNvSpPr>
          <p:nvPr>
            <p:ph type="sldNum" sz="quarter" idx="12"/>
          </p:nvPr>
        </p:nvSpPr>
        <p:spPr/>
        <p:txBody>
          <a:bodyPr/>
          <a:lstStyle/>
          <a:p>
            <a:fld id="{49FE59A6-24D0-4EF5-ABB0-EB8086C21B14}" type="slidenum">
              <a:rPr lang="en-GB" smtClean="0"/>
              <a:t>‹#›</a:t>
            </a:fld>
            <a:endParaRPr lang="en-GB"/>
          </a:p>
        </p:txBody>
      </p:sp>
    </p:spTree>
    <p:extLst>
      <p:ext uri="{BB962C8B-B14F-4D97-AF65-F5344CB8AC3E}">
        <p14:creationId xmlns:p14="http://schemas.microsoft.com/office/powerpoint/2010/main" val="33541444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787246-2191-B9CD-4266-F93A274C2360}"/>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p>
        </p:txBody>
      </p:sp>
      <p:sp>
        <p:nvSpPr>
          <p:cNvPr id="3" name="Text Placeholder 2">
            <a:extLst>
              <a:ext uri="{FF2B5EF4-FFF2-40B4-BE49-F238E27FC236}">
                <a16:creationId xmlns:a16="http://schemas.microsoft.com/office/drawing/2014/main" id="{09FBF8A8-7BB2-D412-4999-87E4763EF4FA}"/>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B6CFD81F-0937-63BF-2485-A4262930A15D}"/>
              </a:ext>
            </a:extLst>
          </p:cNvPr>
          <p:cNvSpPr>
            <a:spLocks noGrp="1"/>
          </p:cNvSpPr>
          <p:nvPr>
            <p:ph type="dt" sz="half" idx="10"/>
          </p:nvPr>
        </p:nvSpPr>
        <p:spPr/>
        <p:txBody>
          <a:bodyPr/>
          <a:lstStyle/>
          <a:p>
            <a:fld id="{4BE2F2B5-7945-4ADA-AD25-1B7A5B5C43EF}" type="datetimeFigureOut">
              <a:rPr lang="en-GB" smtClean="0"/>
              <a:t>15/04/2026</a:t>
            </a:fld>
            <a:endParaRPr lang="en-GB"/>
          </a:p>
        </p:txBody>
      </p:sp>
      <p:sp>
        <p:nvSpPr>
          <p:cNvPr id="5" name="Footer Placeholder 4">
            <a:extLst>
              <a:ext uri="{FF2B5EF4-FFF2-40B4-BE49-F238E27FC236}">
                <a16:creationId xmlns:a16="http://schemas.microsoft.com/office/drawing/2014/main" id="{63964FF7-1593-8AB2-ADCE-AC53B76F783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4BD1E65-12ED-9AD4-A05A-FE261C557623}"/>
              </a:ext>
            </a:extLst>
          </p:cNvPr>
          <p:cNvSpPr>
            <a:spLocks noGrp="1"/>
          </p:cNvSpPr>
          <p:nvPr>
            <p:ph type="sldNum" sz="quarter" idx="12"/>
          </p:nvPr>
        </p:nvSpPr>
        <p:spPr/>
        <p:txBody>
          <a:bodyPr/>
          <a:lstStyle/>
          <a:p>
            <a:fld id="{49FE59A6-24D0-4EF5-ABB0-EB8086C21B14}" type="slidenum">
              <a:rPr lang="en-GB" smtClean="0"/>
              <a:t>‹#›</a:t>
            </a:fld>
            <a:endParaRPr lang="en-GB"/>
          </a:p>
        </p:txBody>
      </p:sp>
    </p:spTree>
    <p:extLst>
      <p:ext uri="{BB962C8B-B14F-4D97-AF65-F5344CB8AC3E}">
        <p14:creationId xmlns:p14="http://schemas.microsoft.com/office/powerpoint/2010/main" val="6841173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496F6E-7B13-8D18-8982-AA196E44DD57}"/>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6DFFC718-EDF7-D769-6E41-0DA3FC44836B}"/>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Content Placeholder 3">
            <a:extLst>
              <a:ext uri="{FF2B5EF4-FFF2-40B4-BE49-F238E27FC236}">
                <a16:creationId xmlns:a16="http://schemas.microsoft.com/office/drawing/2014/main" id="{0AC51AEE-EB2B-111D-F607-0C873B411FBE}"/>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Date Placeholder 4">
            <a:extLst>
              <a:ext uri="{FF2B5EF4-FFF2-40B4-BE49-F238E27FC236}">
                <a16:creationId xmlns:a16="http://schemas.microsoft.com/office/drawing/2014/main" id="{48C892E2-A9FE-C0C0-7805-87071C13021C}"/>
              </a:ext>
            </a:extLst>
          </p:cNvPr>
          <p:cNvSpPr>
            <a:spLocks noGrp="1"/>
          </p:cNvSpPr>
          <p:nvPr>
            <p:ph type="dt" sz="half" idx="10"/>
          </p:nvPr>
        </p:nvSpPr>
        <p:spPr/>
        <p:txBody>
          <a:bodyPr/>
          <a:lstStyle/>
          <a:p>
            <a:fld id="{4BE2F2B5-7945-4ADA-AD25-1B7A5B5C43EF}" type="datetimeFigureOut">
              <a:rPr lang="en-GB" smtClean="0"/>
              <a:t>15/04/2026</a:t>
            </a:fld>
            <a:endParaRPr lang="en-GB"/>
          </a:p>
        </p:txBody>
      </p:sp>
      <p:sp>
        <p:nvSpPr>
          <p:cNvPr id="6" name="Footer Placeholder 5">
            <a:extLst>
              <a:ext uri="{FF2B5EF4-FFF2-40B4-BE49-F238E27FC236}">
                <a16:creationId xmlns:a16="http://schemas.microsoft.com/office/drawing/2014/main" id="{B0F82120-78FA-AF1F-0E7F-28AF6647269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5EC0743-010E-837A-E377-7F4FAADD9E51}"/>
              </a:ext>
            </a:extLst>
          </p:cNvPr>
          <p:cNvSpPr>
            <a:spLocks noGrp="1"/>
          </p:cNvSpPr>
          <p:nvPr>
            <p:ph type="sldNum" sz="quarter" idx="12"/>
          </p:nvPr>
        </p:nvSpPr>
        <p:spPr/>
        <p:txBody>
          <a:bodyPr/>
          <a:lstStyle/>
          <a:p>
            <a:fld id="{49FE59A6-24D0-4EF5-ABB0-EB8086C21B14}" type="slidenum">
              <a:rPr lang="en-GB" smtClean="0"/>
              <a:t>‹#›</a:t>
            </a:fld>
            <a:endParaRPr lang="en-GB"/>
          </a:p>
        </p:txBody>
      </p:sp>
    </p:spTree>
    <p:extLst>
      <p:ext uri="{BB962C8B-B14F-4D97-AF65-F5344CB8AC3E}">
        <p14:creationId xmlns:p14="http://schemas.microsoft.com/office/powerpoint/2010/main" val="12686720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DFC342-DD33-B0FD-0897-FD146E4F445B}"/>
              </a:ext>
            </a:extLst>
          </p:cNvPr>
          <p:cNvSpPr>
            <a:spLocks noGrp="1"/>
          </p:cNvSpPr>
          <p:nvPr>
            <p:ph type="title"/>
          </p:nvPr>
        </p:nvSpPr>
        <p:spPr>
          <a:xfrm>
            <a:off x="839788" y="365125"/>
            <a:ext cx="10515600" cy="1325563"/>
          </a:xfrm>
        </p:spPr>
        <p:txBody>
          <a:bodyPr/>
          <a:lstStyle/>
          <a:p>
            <a:r>
              <a:rPr lang="en-GB"/>
              <a:t>Click to edit Master title style</a:t>
            </a:r>
          </a:p>
        </p:txBody>
      </p:sp>
      <p:sp>
        <p:nvSpPr>
          <p:cNvPr id="3" name="Text Placeholder 2">
            <a:extLst>
              <a:ext uri="{FF2B5EF4-FFF2-40B4-BE49-F238E27FC236}">
                <a16:creationId xmlns:a16="http://schemas.microsoft.com/office/drawing/2014/main" id="{82AE2F77-480A-BBC9-4587-4FCC8B70700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844CCBD8-E65C-7868-65A4-53F238E5362C}"/>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Text Placeholder 4">
            <a:extLst>
              <a:ext uri="{FF2B5EF4-FFF2-40B4-BE49-F238E27FC236}">
                <a16:creationId xmlns:a16="http://schemas.microsoft.com/office/drawing/2014/main" id="{19473049-530F-8F0F-8DE7-B605F6E1313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54B48F6F-3101-DF8B-5D52-485380341742}"/>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7" name="Date Placeholder 6">
            <a:extLst>
              <a:ext uri="{FF2B5EF4-FFF2-40B4-BE49-F238E27FC236}">
                <a16:creationId xmlns:a16="http://schemas.microsoft.com/office/drawing/2014/main" id="{CD6FFD5C-A402-E991-A180-1DE040453328}"/>
              </a:ext>
            </a:extLst>
          </p:cNvPr>
          <p:cNvSpPr>
            <a:spLocks noGrp="1"/>
          </p:cNvSpPr>
          <p:nvPr>
            <p:ph type="dt" sz="half" idx="10"/>
          </p:nvPr>
        </p:nvSpPr>
        <p:spPr/>
        <p:txBody>
          <a:bodyPr/>
          <a:lstStyle/>
          <a:p>
            <a:fld id="{4BE2F2B5-7945-4ADA-AD25-1B7A5B5C43EF}" type="datetimeFigureOut">
              <a:rPr lang="en-GB" smtClean="0"/>
              <a:t>15/04/2026</a:t>
            </a:fld>
            <a:endParaRPr lang="en-GB"/>
          </a:p>
        </p:txBody>
      </p:sp>
      <p:sp>
        <p:nvSpPr>
          <p:cNvPr id="8" name="Footer Placeholder 7">
            <a:extLst>
              <a:ext uri="{FF2B5EF4-FFF2-40B4-BE49-F238E27FC236}">
                <a16:creationId xmlns:a16="http://schemas.microsoft.com/office/drawing/2014/main" id="{E69D7A30-79D8-26A3-5690-174189E9B5A7}"/>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DA32B43A-0DBF-D6AB-EC79-4944D92ACCAE}"/>
              </a:ext>
            </a:extLst>
          </p:cNvPr>
          <p:cNvSpPr>
            <a:spLocks noGrp="1"/>
          </p:cNvSpPr>
          <p:nvPr>
            <p:ph type="sldNum" sz="quarter" idx="12"/>
          </p:nvPr>
        </p:nvSpPr>
        <p:spPr/>
        <p:txBody>
          <a:bodyPr/>
          <a:lstStyle/>
          <a:p>
            <a:fld id="{49FE59A6-24D0-4EF5-ABB0-EB8086C21B14}" type="slidenum">
              <a:rPr lang="en-GB" smtClean="0"/>
              <a:t>‹#›</a:t>
            </a:fld>
            <a:endParaRPr lang="en-GB"/>
          </a:p>
        </p:txBody>
      </p:sp>
    </p:spTree>
    <p:extLst>
      <p:ext uri="{BB962C8B-B14F-4D97-AF65-F5344CB8AC3E}">
        <p14:creationId xmlns:p14="http://schemas.microsoft.com/office/powerpoint/2010/main" val="38510880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C88B31-680A-F7E1-00F4-5691B87C4D44}"/>
              </a:ext>
            </a:extLst>
          </p:cNvPr>
          <p:cNvSpPr>
            <a:spLocks noGrp="1"/>
          </p:cNvSpPr>
          <p:nvPr>
            <p:ph type="title"/>
          </p:nvPr>
        </p:nvSpPr>
        <p:spPr/>
        <p:txBody>
          <a:bodyPr/>
          <a:lstStyle/>
          <a:p>
            <a:r>
              <a:rPr lang="en-GB"/>
              <a:t>Click to edit Master title style</a:t>
            </a:r>
          </a:p>
        </p:txBody>
      </p:sp>
      <p:sp>
        <p:nvSpPr>
          <p:cNvPr id="3" name="Date Placeholder 2">
            <a:extLst>
              <a:ext uri="{FF2B5EF4-FFF2-40B4-BE49-F238E27FC236}">
                <a16:creationId xmlns:a16="http://schemas.microsoft.com/office/drawing/2014/main" id="{FD3FEF9F-9C02-86ED-3D15-B691F388C33B}"/>
              </a:ext>
            </a:extLst>
          </p:cNvPr>
          <p:cNvSpPr>
            <a:spLocks noGrp="1"/>
          </p:cNvSpPr>
          <p:nvPr>
            <p:ph type="dt" sz="half" idx="10"/>
          </p:nvPr>
        </p:nvSpPr>
        <p:spPr/>
        <p:txBody>
          <a:bodyPr/>
          <a:lstStyle/>
          <a:p>
            <a:fld id="{4BE2F2B5-7945-4ADA-AD25-1B7A5B5C43EF}" type="datetimeFigureOut">
              <a:rPr lang="en-GB" smtClean="0"/>
              <a:t>15/04/2026</a:t>
            </a:fld>
            <a:endParaRPr lang="en-GB"/>
          </a:p>
        </p:txBody>
      </p:sp>
      <p:sp>
        <p:nvSpPr>
          <p:cNvPr id="4" name="Footer Placeholder 3">
            <a:extLst>
              <a:ext uri="{FF2B5EF4-FFF2-40B4-BE49-F238E27FC236}">
                <a16:creationId xmlns:a16="http://schemas.microsoft.com/office/drawing/2014/main" id="{1A3EF14D-57B3-B680-4AD9-2238963998E1}"/>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E93DA088-BB0B-EE14-E3D9-09C0B826B8BB}"/>
              </a:ext>
            </a:extLst>
          </p:cNvPr>
          <p:cNvSpPr>
            <a:spLocks noGrp="1"/>
          </p:cNvSpPr>
          <p:nvPr>
            <p:ph type="sldNum" sz="quarter" idx="12"/>
          </p:nvPr>
        </p:nvSpPr>
        <p:spPr/>
        <p:txBody>
          <a:bodyPr/>
          <a:lstStyle/>
          <a:p>
            <a:fld id="{49FE59A6-24D0-4EF5-ABB0-EB8086C21B14}" type="slidenum">
              <a:rPr lang="en-GB" smtClean="0"/>
              <a:t>‹#›</a:t>
            </a:fld>
            <a:endParaRPr lang="en-GB"/>
          </a:p>
        </p:txBody>
      </p:sp>
    </p:spTree>
    <p:extLst>
      <p:ext uri="{BB962C8B-B14F-4D97-AF65-F5344CB8AC3E}">
        <p14:creationId xmlns:p14="http://schemas.microsoft.com/office/powerpoint/2010/main" val="16467339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1456ECA-6F5E-C74D-0344-CF08C8840D2A}"/>
              </a:ext>
            </a:extLst>
          </p:cNvPr>
          <p:cNvSpPr>
            <a:spLocks noGrp="1"/>
          </p:cNvSpPr>
          <p:nvPr>
            <p:ph type="dt" sz="half" idx="10"/>
          </p:nvPr>
        </p:nvSpPr>
        <p:spPr/>
        <p:txBody>
          <a:bodyPr/>
          <a:lstStyle/>
          <a:p>
            <a:fld id="{4BE2F2B5-7945-4ADA-AD25-1B7A5B5C43EF}" type="datetimeFigureOut">
              <a:rPr lang="en-GB" smtClean="0"/>
              <a:t>15/04/2026</a:t>
            </a:fld>
            <a:endParaRPr lang="en-GB"/>
          </a:p>
        </p:txBody>
      </p:sp>
      <p:sp>
        <p:nvSpPr>
          <p:cNvPr id="3" name="Footer Placeholder 2">
            <a:extLst>
              <a:ext uri="{FF2B5EF4-FFF2-40B4-BE49-F238E27FC236}">
                <a16:creationId xmlns:a16="http://schemas.microsoft.com/office/drawing/2014/main" id="{1C724696-FC64-91FB-402F-8773A271EADA}"/>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4DB98A50-559E-71F8-1E4D-8C357F2FA235}"/>
              </a:ext>
            </a:extLst>
          </p:cNvPr>
          <p:cNvSpPr>
            <a:spLocks noGrp="1"/>
          </p:cNvSpPr>
          <p:nvPr>
            <p:ph type="sldNum" sz="quarter" idx="12"/>
          </p:nvPr>
        </p:nvSpPr>
        <p:spPr/>
        <p:txBody>
          <a:bodyPr/>
          <a:lstStyle/>
          <a:p>
            <a:fld id="{49FE59A6-24D0-4EF5-ABB0-EB8086C21B14}" type="slidenum">
              <a:rPr lang="en-GB" smtClean="0"/>
              <a:t>‹#›</a:t>
            </a:fld>
            <a:endParaRPr lang="en-GB"/>
          </a:p>
        </p:txBody>
      </p:sp>
    </p:spTree>
    <p:extLst>
      <p:ext uri="{BB962C8B-B14F-4D97-AF65-F5344CB8AC3E}">
        <p14:creationId xmlns:p14="http://schemas.microsoft.com/office/powerpoint/2010/main" val="3478184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BE4DBF-DB6C-1397-B339-3B4764ABA755}"/>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Content Placeholder 2">
            <a:extLst>
              <a:ext uri="{FF2B5EF4-FFF2-40B4-BE49-F238E27FC236}">
                <a16:creationId xmlns:a16="http://schemas.microsoft.com/office/drawing/2014/main" id="{23715951-0017-21E6-2780-031ABDF961E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ext Placeholder 3">
            <a:extLst>
              <a:ext uri="{FF2B5EF4-FFF2-40B4-BE49-F238E27FC236}">
                <a16:creationId xmlns:a16="http://schemas.microsoft.com/office/drawing/2014/main" id="{32388D68-7AC7-C76F-61C8-E6BBED3E1C8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F3D06A4-0394-7176-81B9-F3F6837912A3}"/>
              </a:ext>
            </a:extLst>
          </p:cNvPr>
          <p:cNvSpPr>
            <a:spLocks noGrp="1"/>
          </p:cNvSpPr>
          <p:nvPr>
            <p:ph type="dt" sz="half" idx="10"/>
          </p:nvPr>
        </p:nvSpPr>
        <p:spPr/>
        <p:txBody>
          <a:bodyPr/>
          <a:lstStyle/>
          <a:p>
            <a:fld id="{4BE2F2B5-7945-4ADA-AD25-1B7A5B5C43EF}" type="datetimeFigureOut">
              <a:rPr lang="en-GB" smtClean="0"/>
              <a:t>15/04/2026</a:t>
            </a:fld>
            <a:endParaRPr lang="en-GB"/>
          </a:p>
        </p:txBody>
      </p:sp>
      <p:sp>
        <p:nvSpPr>
          <p:cNvPr id="6" name="Footer Placeholder 5">
            <a:extLst>
              <a:ext uri="{FF2B5EF4-FFF2-40B4-BE49-F238E27FC236}">
                <a16:creationId xmlns:a16="http://schemas.microsoft.com/office/drawing/2014/main" id="{77ED5BDD-89F8-B2FD-843A-EE7604A9FAB4}"/>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C447228-6B54-7284-3E6F-8B450565A6EF}"/>
              </a:ext>
            </a:extLst>
          </p:cNvPr>
          <p:cNvSpPr>
            <a:spLocks noGrp="1"/>
          </p:cNvSpPr>
          <p:nvPr>
            <p:ph type="sldNum" sz="quarter" idx="12"/>
          </p:nvPr>
        </p:nvSpPr>
        <p:spPr/>
        <p:txBody>
          <a:bodyPr/>
          <a:lstStyle/>
          <a:p>
            <a:fld id="{49FE59A6-24D0-4EF5-ABB0-EB8086C21B14}" type="slidenum">
              <a:rPr lang="en-GB" smtClean="0"/>
              <a:t>‹#›</a:t>
            </a:fld>
            <a:endParaRPr lang="en-GB"/>
          </a:p>
        </p:txBody>
      </p:sp>
    </p:spTree>
    <p:extLst>
      <p:ext uri="{BB962C8B-B14F-4D97-AF65-F5344CB8AC3E}">
        <p14:creationId xmlns:p14="http://schemas.microsoft.com/office/powerpoint/2010/main" val="31503994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AEDB59-53AA-2498-2936-477E23741721}"/>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Picture Placeholder 2">
            <a:extLst>
              <a:ext uri="{FF2B5EF4-FFF2-40B4-BE49-F238E27FC236}">
                <a16:creationId xmlns:a16="http://schemas.microsoft.com/office/drawing/2014/main" id="{42C1CFC0-6E52-1B8B-A775-110381BEF95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84F8947B-C20B-FF15-9A94-95183FD79C1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558C1A70-4207-5AA2-FC10-30F2310C7AE3}"/>
              </a:ext>
            </a:extLst>
          </p:cNvPr>
          <p:cNvSpPr>
            <a:spLocks noGrp="1"/>
          </p:cNvSpPr>
          <p:nvPr>
            <p:ph type="dt" sz="half" idx="10"/>
          </p:nvPr>
        </p:nvSpPr>
        <p:spPr/>
        <p:txBody>
          <a:bodyPr/>
          <a:lstStyle/>
          <a:p>
            <a:fld id="{4BE2F2B5-7945-4ADA-AD25-1B7A5B5C43EF}" type="datetimeFigureOut">
              <a:rPr lang="en-GB" smtClean="0"/>
              <a:t>15/04/2026</a:t>
            </a:fld>
            <a:endParaRPr lang="en-GB"/>
          </a:p>
        </p:txBody>
      </p:sp>
      <p:sp>
        <p:nvSpPr>
          <p:cNvPr id="6" name="Footer Placeholder 5">
            <a:extLst>
              <a:ext uri="{FF2B5EF4-FFF2-40B4-BE49-F238E27FC236}">
                <a16:creationId xmlns:a16="http://schemas.microsoft.com/office/drawing/2014/main" id="{71FAC732-9859-5528-AADA-7E4D63B14A41}"/>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D46E899D-1AB8-F0E3-06DD-E881A1D1E104}"/>
              </a:ext>
            </a:extLst>
          </p:cNvPr>
          <p:cNvSpPr>
            <a:spLocks noGrp="1"/>
          </p:cNvSpPr>
          <p:nvPr>
            <p:ph type="sldNum" sz="quarter" idx="12"/>
          </p:nvPr>
        </p:nvSpPr>
        <p:spPr/>
        <p:txBody>
          <a:bodyPr/>
          <a:lstStyle/>
          <a:p>
            <a:fld id="{49FE59A6-24D0-4EF5-ABB0-EB8086C21B14}" type="slidenum">
              <a:rPr lang="en-GB" smtClean="0"/>
              <a:t>‹#›</a:t>
            </a:fld>
            <a:endParaRPr lang="en-GB"/>
          </a:p>
        </p:txBody>
      </p:sp>
    </p:spTree>
    <p:extLst>
      <p:ext uri="{BB962C8B-B14F-4D97-AF65-F5344CB8AC3E}">
        <p14:creationId xmlns:p14="http://schemas.microsoft.com/office/powerpoint/2010/main" val="25718792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705DA88-41E7-06BE-DD6C-DC388597402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01378A02-B106-D150-40F7-BDBFA318B3C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6F673E46-80F6-E894-3429-4AAC9E79026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4BE2F2B5-7945-4ADA-AD25-1B7A5B5C43EF}" type="datetimeFigureOut">
              <a:rPr lang="en-GB" smtClean="0"/>
              <a:t>15/04/2026</a:t>
            </a:fld>
            <a:endParaRPr lang="en-GB"/>
          </a:p>
        </p:txBody>
      </p:sp>
      <p:sp>
        <p:nvSpPr>
          <p:cNvPr id="5" name="Footer Placeholder 4">
            <a:extLst>
              <a:ext uri="{FF2B5EF4-FFF2-40B4-BE49-F238E27FC236}">
                <a16:creationId xmlns:a16="http://schemas.microsoft.com/office/drawing/2014/main" id="{6DD765AD-5B61-B9E7-049F-E83ABF0CDAA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5486B481-1FCB-4C48-C921-E9A46F20A5F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49FE59A6-24D0-4EF5-ABB0-EB8086C21B14}" type="slidenum">
              <a:rPr lang="en-GB" smtClean="0"/>
              <a:t>‹#›</a:t>
            </a:fld>
            <a:endParaRPr lang="en-GB"/>
          </a:p>
        </p:txBody>
      </p:sp>
    </p:spTree>
    <p:extLst>
      <p:ext uri="{BB962C8B-B14F-4D97-AF65-F5344CB8AC3E}">
        <p14:creationId xmlns:p14="http://schemas.microsoft.com/office/powerpoint/2010/main" val="19416071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8" Type="http://schemas.openxmlformats.org/officeDocument/2006/relationships/image" Target="../media/image12.png"/><Relationship Id="rId3" Type="http://schemas.microsoft.com/office/2018/10/relationships/comments" Target="../comments/modernComment_1DD_753EBA9D.xml"/><Relationship Id="rId7"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4.png"/><Relationship Id="rId9"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4.png"/><Relationship Id="rId7" Type="http://schemas.openxmlformats.org/officeDocument/2006/relationships/diagramColors" Target="../diagrams/colors2.xml"/><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13.xml.rels><?xml version="1.0" encoding="UTF-8" standalone="yes"?>
<Relationships xmlns="http://schemas.openxmlformats.org/package/2006/relationships"><Relationship Id="rId3" Type="http://schemas.microsoft.com/office/2018/10/relationships/comments" Target="../comments/modernComment_1D8_4B008E3B.xml"/><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microsoft.com/office/2018/10/relationships/comments" Target="../comments/modernComment_1D9_1A249E77.xml"/><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15.jpeg"/><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16.jpe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17.jpe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18.jpe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19.jpeg"/></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20.jpe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21.jpeg"/></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22.jpeg"/></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23.jpeg"/></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24.jpeg"/></Relationships>
</file>

<file path=ppt/slides/_rels/slide24.xml.rels><?xml version="1.0" encoding="UTF-8" standalone="yes"?>
<Relationships xmlns="http://schemas.openxmlformats.org/package/2006/relationships"><Relationship Id="rId3" Type="http://schemas.microsoft.com/office/2018/10/relationships/comments" Target="../comments/modernComment_1DA_BE836132.xml"/><Relationship Id="rId2" Type="http://schemas.openxmlformats.org/officeDocument/2006/relationships/notesSlide" Target="../notesSlides/notesSlide23.xml"/><Relationship Id="rId1" Type="http://schemas.openxmlformats.org/officeDocument/2006/relationships/slideLayout" Target="../slideLayouts/slideLayout7.xml"/><Relationship Id="rId5" Type="http://schemas.openxmlformats.org/officeDocument/2006/relationships/hyperlink" Target="https://www.youthsporttrust.org/about/our-people/school-sport-activity-sector-partnership/physical-literacy-toolkit" TargetMode="External"/><Relationship Id="rId4" Type="http://schemas.openxmlformats.org/officeDocument/2006/relationships/image" Target="../media/image4.png"/></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25.jpeg"/></Relationships>
</file>

<file path=ppt/slides/_rels/slide26.xml.rels><?xml version="1.0" encoding="UTF-8" standalone="yes"?>
<Relationships xmlns="http://schemas.openxmlformats.org/package/2006/relationships"><Relationship Id="rId3" Type="http://schemas.microsoft.com/office/2018/10/relationships/comments" Target="../comments/modernComment_1CF_CF3DA347.xml"/><Relationship Id="rId2" Type="http://schemas.openxmlformats.org/officeDocument/2006/relationships/notesSlide" Target="../notesSlides/notesSlide25.xml"/><Relationship Id="rId1" Type="http://schemas.openxmlformats.org/officeDocument/2006/relationships/slideLayout" Target="../slideLayouts/slideLayout1.xml"/><Relationship Id="rId5" Type="http://schemas.openxmlformats.org/officeDocument/2006/relationships/image" Target="../media/image26.jpg"/><Relationship Id="rId4" Type="http://schemas.openxmlformats.org/officeDocument/2006/relationships/image" Target="../media/image4.png"/></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4.png"/><Relationship Id="rId7" Type="http://schemas.openxmlformats.org/officeDocument/2006/relationships/diagramColors" Target="../diagrams/colors1.xml"/><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BA1FF7-4B1C-F808-7C17-BBB02DF06F55}"/>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CA8E995A-6B0D-D7DE-4252-6B19870572FD}"/>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rcRect/>
          <a:stretch/>
        </p:blipFill>
        <p:spPr>
          <a:xfrm>
            <a:off x="-1" y="0"/>
            <a:ext cx="12192000" cy="6858000"/>
          </a:xfrm>
          <a:prstGeom prst="rect">
            <a:avLst/>
          </a:prstGeom>
        </p:spPr>
      </p:pic>
    </p:spTree>
    <p:extLst>
      <p:ext uri="{BB962C8B-B14F-4D97-AF65-F5344CB8AC3E}">
        <p14:creationId xmlns:p14="http://schemas.microsoft.com/office/powerpoint/2010/main" val="30415104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AEA"/>
        </a:solidFill>
        <a:effectLst/>
      </p:bgPr>
    </p:bg>
    <p:spTree>
      <p:nvGrpSpPr>
        <p:cNvPr id="1" name="">
          <a:extLst>
            <a:ext uri="{FF2B5EF4-FFF2-40B4-BE49-F238E27FC236}">
              <a16:creationId xmlns:a16="http://schemas.microsoft.com/office/drawing/2014/main" id="{AE632DD4-B9DE-1894-D218-83EFD3C2B9DD}"/>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530DB30E-1A35-0CB7-848E-37CADF4F695F}"/>
              </a:ext>
            </a:extLst>
          </p:cNvPr>
          <p:cNvPicPr>
            <a:picLocks noGrp="1" noRot="1" noMove="1" noResize="1" noEditPoints="1" noAdjustHandles="1" noChangeArrowheads="1" noChangeShapeType="1" noCrop="1"/>
          </p:cNvPicPr>
          <p:nvPr/>
        </p:nvPicPr>
        <p:blipFill>
          <a:blip r:embed="rId4">
            <a:extLst>
              <a:ext uri="{28A0092B-C50C-407E-A947-70E740481C1C}">
                <a14:useLocalDpi xmlns:a14="http://schemas.microsoft.com/office/drawing/2010/main" val="0"/>
              </a:ext>
            </a:extLst>
          </a:blip>
          <a:srcRect/>
          <a:stretch/>
        </p:blipFill>
        <p:spPr>
          <a:xfrm>
            <a:off x="-1" y="0"/>
            <a:ext cx="12192000" cy="6858000"/>
          </a:xfrm>
          <a:prstGeom prst="rect">
            <a:avLst/>
          </a:prstGeom>
        </p:spPr>
      </p:pic>
      <p:sp>
        <p:nvSpPr>
          <p:cNvPr id="2" name="Title 1">
            <a:extLst>
              <a:ext uri="{FF2B5EF4-FFF2-40B4-BE49-F238E27FC236}">
                <a16:creationId xmlns:a16="http://schemas.microsoft.com/office/drawing/2014/main" id="{8B60006A-CFC5-154A-070B-43ADD79C31AE}"/>
              </a:ext>
            </a:extLst>
          </p:cNvPr>
          <p:cNvSpPr txBox="1">
            <a:spLocks/>
          </p:cNvSpPr>
          <p:nvPr/>
        </p:nvSpPr>
        <p:spPr>
          <a:xfrm>
            <a:off x="321838" y="376440"/>
            <a:ext cx="11574597" cy="165556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600" b="1" dirty="0">
                <a:solidFill>
                  <a:srgbClr val="004750"/>
                </a:solidFill>
                <a:latin typeface="Arial" panose="020B0604020202020204" pitchFamily="34" charset="0"/>
                <a:cs typeface="Arial" panose="020B0604020202020204" pitchFamily="34" charset="0"/>
              </a:rPr>
              <a:t>PROMPTS – What helped? </a:t>
            </a:r>
            <a:br>
              <a:rPr lang="en-GB" sz="3600" b="1" dirty="0">
                <a:solidFill>
                  <a:srgbClr val="004750"/>
                </a:solidFill>
                <a:latin typeface="Arial" panose="020B0604020202020204" pitchFamily="34" charset="0"/>
                <a:cs typeface="Arial" panose="020B0604020202020204" pitchFamily="34" charset="0"/>
              </a:rPr>
            </a:br>
            <a:r>
              <a:rPr lang="en-GB" sz="3600" b="1" dirty="0">
                <a:solidFill>
                  <a:srgbClr val="004750"/>
                </a:solidFill>
                <a:latin typeface="Arial" panose="020B0604020202020204" pitchFamily="34" charset="0"/>
                <a:cs typeface="Arial" panose="020B0604020202020204" pitchFamily="34" charset="0"/>
              </a:rPr>
              <a:t>What stopped me being active?</a:t>
            </a:r>
          </a:p>
        </p:txBody>
      </p:sp>
      <p:pic>
        <p:nvPicPr>
          <p:cNvPr id="7" name="Picture 6" descr="A group of people with their arms raised&#10;&#10;AI-generated content may be incorrect.">
            <a:extLst>
              <a:ext uri="{FF2B5EF4-FFF2-40B4-BE49-F238E27FC236}">
                <a16:creationId xmlns:a16="http://schemas.microsoft.com/office/drawing/2014/main" id="{1E3E628F-A4C1-766F-B79F-BD3FE06D446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6127" y="1636751"/>
            <a:ext cx="1068905" cy="1095298"/>
          </a:xfrm>
          <a:prstGeom prst="rect">
            <a:avLst/>
          </a:prstGeom>
        </p:spPr>
      </p:pic>
      <p:pic>
        <p:nvPicPr>
          <p:cNvPr id="9" name="Picture 8" descr="A group of hands touching each other&#10;&#10;AI-generated content may be incorrect.">
            <a:extLst>
              <a:ext uri="{FF2B5EF4-FFF2-40B4-BE49-F238E27FC236}">
                <a16:creationId xmlns:a16="http://schemas.microsoft.com/office/drawing/2014/main" id="{0B42759C-B1CC-0367-3B7D-86A0E2FFB20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795102" y="1522815"/>
            <a:ext cx="1068905" cy="1095298"/>
          </a:xfrm>
          <a:prstGeom prst="rect">
            <a:avLst/>
          </a:prstGeom>
        </p:spPr>
      </p:pic>
      <p:pic>
        <p:nvPicPr>
          <p:cNvPr id="11" name="Picture 10">
            <a:extLst>
              <a:ext uri="{FF2B5EF4-FFF2-40B4-BE49-F238E27FC236}">
                <a16:creationId xmlns:a16="http://schemas.microsoft.com/office/drawing/2014/main" id="{7D514429-C819-CE99-59E7-8ACFC7D97B8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966964" y="1404594"/>
            <a:ext cx="1286119" cy="1317875"/>
          </a:xfrm>
          <a:prstGeom prst="rect">
            <a:avLst/>
          </a:prstGeom>
        </p:spPr>
      </p:pic>
      <p:pic>
        <p:nvPicPr>
          <p:cNvPr id="13" name="Picture 12">
            <a:extLst>
              <a:ext uri="{FF2B5EF4-FFF2-40B4-BE49-F238E27FC236}">
                <a16:creationId xmlns:a16="http://schemas.microsoft.com/office/drawing/2014/main" id="{654BA532-C71F-1DF5-A597-FEA1376ABEB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367271" y="1503388"/>
            <a:ext cx="1068905" cy="1095298"/>
          </a:xfrm>
          <a:prstGeom prst="rect">
            <a:avLst/>
          </a:prstGeom>
        </p:spPr>
      </p:pic>
      <p:pic>
        <p:nvPicPr>
          <p:cNvPr id="15" name="Picture 14">
            <a:extLst>
              <a:ext uri="{FF2B5EF4-FFF2-40B4-BE49-F238E27FC236}">
                <a16:creationId xmlns:a16="http://schemas.microsoft.com/office/drawing/2014/main" id="{FAA5E0BC-CD15-BFF7-72B6-9F00BD4B0634}"/>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480624" y="1456629"/>
            <a:ext cx="1189942" cy="1219324"/>
          </a:xfrm>
          <a:prstGeom prst="rect">
            <a:avLst/>
          </a:prstGeom>
        </p:spPr>
      </p:pic>
      <p:sp>
        <p:nvSpPr>
          <p:cNvPr id="17" name="TextBox 16">
            <a:extLst>
              <a:ext uri="{FF2B5EF4-FFF2-40B4-BE49-F238E27FC236}">
                <a16:creationId xmlns:a16="http://schemas.microsoft.com/office/drawing/2014/main" id="{D97CCA3E-6871-1A76-E89E-5D70B62AF28F}"/>
              </a:ext>
            </a:extLst>
          </p:cNvPr>
          <p:cNvSpPr txBox="1"/>
          <p:nvPr/>
        </p:nvSpPr>
        <p:spPr>
          <a:xfrm>
            <a:off x="576127" y="2618113"/>
            <a:ext cx="2240403" cy="3208571"/>
          </a:xfrm>
          <a:prstGeom prst="rect">
            <a:avLst/>
          </a:prstGeom>
          <a:noFill/>
        </p:spPr>
        <p:txBody>
          <a:bodyPr wrap="square">
            <a:spAutoFit/>
          </a:bodyPr>
          <a:lstStyle/>
          <a:p>
            <a:pPr>
              <a:spcAft>
                <a:spcPts val="900"/>
              </a:spcAft>
            </a:pPr>
            <a:r>
              <a:rPr lang="en-GB" sz="2400" b="1" dirty="0">
                <a:solidFill>
                  <a:srgbClr val="004750"/>
                </a:solidFill>
                <a:latin typeface="Arial" panose="020B0604020202020204" pitchFamily="34" charset="0"/>
                <a:cs typeface="Arial" panose="020B0604020202020204" pitchFamily="34" charset="0"/>
              </a:rPr>
              <a:t>People</a:t>
            </a:r>
          </a:p>
          <a:p>
            <a:pPr marL="285750" lvl="0" indent="-285750">
              <a:spcAft>
                <a:spcPts val="900"/>
              </a:spcAft>
              <a:buFont typeface="Arial" panose="020B0604020202020204" pitchFamily="34" charset="0"/>
              <a:buChar char="•"/>
              <a:defRPr/>
            </a:pPr>
            <a:r>
              <a:rPr lang="en-GB" b="1" dirty="0">
                <a:solidFill>
                  <a:srgbClr val="004750"/>
                </a:solidFill>
                <a:latin typeface="Arial" panose="020B0604020202020204" pitchFamily="34" charset="0"/>
                <a:cs typeface="Arial" panose="020B0604020202020204" pitchFamily="34" charset="0"/>
              </a:rPr>
              <a:t>Parents</a:t>
            </a:r>
          </a:p>
          <a:p>
            <a:pPr marL="285750" lvl="0" indent="-285750">
              <a:spcAft>
                <a:spcPts val="900"/>
              </a:spcAft>
              <a:buFont typeface="Arial" panose="020B0604020202020204" pitchFamily="34" charset="0"/>
              <a:buChar char="•"/>
              <a:defRPr/>
            </a:pPr>
            <a:r>
              <a:rPr lang="en-GB" b="1" dirty="0">
                <a:solidFill>
                  <a:srgbClr val="004750"/>
                </a:solidFill>
                <a:latin typeface="Arial" panose="020B0604020202020204" pitchFamily="34" charset="0"/>
                <a:cs typeface="Arial" panose="020B0604020202020204" pitchFamily="34" charset="0"/>
              </a:rPr>
              <a:t>Siblings  </a:t>
            </a:r>
          </a:p>
          <a:p>
            <a:pPr marL="285750" lvl="0" indent="-285750">
              <a:spcAft>
                <a:spcPts val="900"/>
              </a:spcAft>
              <a:buFont typeface="Arial" panose="020B0604020202020204" pitchFamily="34" charset="0"/>
              <a:buChar char="•"/>
              <a:defRPr/>
            </a:pPr>
            <a:r>
              <a:rPr lang="en-GB" b="1" dirty="0">
                <a:solidFill>
                  <a:srgbClr val="004750"/>
                </a:solidFill>
                <a:latin typeface="Arial" panose="020B0604020202020204" pitchFamily="34" charset="0"/>
                <a:cs typeface="Arial" panose="020B0604020202020204" pitchFamily="34" charset="0"/>
              </a:rPr>
              <a:t>Friends</a:t>
            </a:r>
          </a:p>
          <a:p>
            <a:pPr marL="285750" lvl="0" indent="-285750">
              <a:spcAft>
                <a:spcPts val="900"/>
              </a:spcAft>
              <a:buFont typeface="Arial" panose="020B0604020202020204" pitchFamily="34" charset="0"/>
              <a:buChar char="•"/>
              <a:defRPr/>
            </a:pPr>
            <a:r>
              <a:rPr lang="en-GB" b="1" dirty="0">
                <a:solidFill>
                  <a:srgbClr val="004750"/>
                </a:solidFill>
                <a:latin typeface="Arial" panose="020B0604020202020204" pitchFamily="34" charset="0"/>
                <a:cs typeface="Arial" panose="020B0604020202020204" pitchFamily="34" charset="0"/>
              </a:rPr>
              <a:t>Teachers</a:t>
            </a:r>
          </a:p>
          <a:p>
            <a:pPr marL="285750" lvl="0" indent="-285750">
              <a:spcAft>
                <a:spcPts val="900"/>
              </a:spcAft>
              <a:buFont typeface="Arial" panose="020B0604020202020204" pitchFamily="34" charset="0"/>
              <a:buChar char="•"/>
              <a:defRPr/>
            </a:pPr>
            <a:r>
              <a:rPr lang="en-GB" b="1" dirty="0">
                <a:solidFill>
                  <a:srgbClr val="004750"/>
                </a:solidFill>
                <a:latin typeface="Arial" panose="020B0604020202020204" pitchFamily="34" charset="0"/>
                <a:cs typeface="Arial" panose="020B0604020202020204" pitchFamily="34" charset="0"/>
              </a:rPr>
              <a:t>Coaches</a:t>
            </a:r>
          </a:p>
          <a:p>
            <a:pPr marL="285750" lvl="0" indent="-285750">
              <a:spcAft>
                <a:spcPts val="900"/>
              </a:spcAft>
              <a:buFont typeface="Arial" panose="020B0604020202020204" pitchFamily="34" charset="0"/>
              <a:buChar char="•"/>
              <a:defRPr/>
            </a:pPr>
            <a:r>
              <a:rPr lang="en-GB" b="1" dirty="0">
                <a:solidFill>
                  <a:srgbClr val="004750"/>
                </a:solidFill>
                <a:latin typeface="Arial" panose="020B0604020202020204" pitchFamily="34" charset="0"/>
                <a:cs typeface="Arial" panose="020B0604020202020204" pitchFamily="34" charset="0"/>
              </a:rPr>
              <a:t>Role models</a:t>
            </a:r>
          </a:p>
          <a:p>
            <a:pPr marL="285750" lvl="0" indent="-285750">
              <a:spcAft>
                <a:spcPts val="900"/>
              </a:spcAft>
              <a:buFont typeface="Arial" panose="020B0604020202020204" pitchFamily="34" charset="0"/>
              <a:buChar char="•"/>
              <a:defRPr/>
            </a:pPr>
            <a:r>
              <a:rPr lang="en-GB" b="1" dirty="0">
                <a:solidFill>
                  <a:srgbClr val="004750"/>
                </a:solidFill>
                <a:latin typeface="Arial" panose="020B0604020202020204" pitchFamily="34" charset="0"/>
                <a:cs typeface="Arial" panose="020B0604020202020204" pitchFamily="34" charset="0"/>
              </a:rPr>
              <a:t>Neighbours </a:t>
            </a:r>
            <a:endParaRPr lang="en-US" dirty="0"/>
          </a:p>
        </p:txBody>
      </p:sp>
      <p:sp>
        <p:nvSpPr>
          <p:cNvPr id="19" name="TextBox 18">
            <a:extLst>
              <a:ext uri="{FF2B5EF4-FFF2-40B4-BE49-F238E27FC236}">
                <a16:creationId xmlns:a16="http://schemas.microsoft.com/office/drawing/2014/main" id="{DD00B680-9AC3-50EF-BF54-2774A3143AE3}"/>
              </a:ext>
            </a:extLst>
          </p:cNvPr>
          <p:cNvSpPr txBox="1"/>
          <p:nvPr/>
        </p:nvSpPr>
        <p:spPr>
          <a:xfrm>
            <a:off x="2822743" y="2618113"/>
            <a:ext cx="2240403" cy="3077766"/>
          </a:xfrm>
          <a:prstGeom prst="rect">
            <a:avLst/>
          </a:prstGeom>
          <a:noFill/>
        </p:spPr>
        <p:txBody>
          <a:bodyPr wrap="square">
            <a:spAutoFit/>
          </a:bodyPr>
          <a:lstStyle/>
          <a:p>
            <a:pPr>
              <a:spcAft>
                <a:spcPts val="900"/>
              </a:spcAft>
            </a:pPr>
            <a:r>
              <a:rPr lang="en-GB" sz="2000" b="1" dirty="0">
                <a:solidFill>
                  <a:srgbClr val="004750"/>
                </a:solidFill>
                <a:latin typeface="Arial" panose="020B0604020202020204" pitchFamily="34" charset="0"/>
                <a:cs typeface="Arial" panose="020B0604020202020204" pitchFamily="34" charset="0"/>
              </a:rPr>
              <a:t>Communities</a:t>
            </a:r>
          </a:p>
          <a:p>
            <a:pPr marL="285750" indent="-285750">
              <a:spcAft>
                <a:spcPts val="900"/>
              </a:spcAft>
              <a:buFont typeface="Arial" panose="020B0604020202020204" pitchFamily="34" charset="0"/>
              <a:buChar char="•"/>
              <a:defRPr/>
            </a:pPr>
            <a:r>
              <a:rPr lang="en-GB" b="1" dirty="0">
                <a:solidFill>
                  <a:srgbClr val="004750"/>
                </a:solidFill>
                <a:latin typeface="Arial" panose="020B0604020202020204" pitchFamily="34" charset="0"/>
                <a:cs typeface="Arial" panose="020B0604020202020204" pitchFamily="34" charset="0"/>
              </a:rPr>
              <a:t>Sports Clubs</a:t>
            </a:r>
          </a:p>
          <a:p>
            <a:pPr marL="285750" indent="-285750">
              <a:spcAft>
                <a:spcPts val="900"/>
              </a:spcAft>
              <a:buFont typeface="Arial" panose="020B0604020202020204" pitchFamily="34" charset="0"/>
              <a:buChar char="•"/>
              <a:defRPr/>
            </a:pPr>
            <a:r>
              <a:rPr lang="en-GB" b="1" dirty="0">
                <a:solidFill>
                  <a:srgbClr val="004750"/>
                </a:solidFill>
                <a:latin typeface="Arial" panose="020B0604020202020204" pitchFamily="34" charset="0"/>
                <a:cs typeface="Arial" panose="020B0604020202020204" pitchFamily="34" charset="0"/>
              </a:rPr>
              <a:t>Religious Community</a:t>
            </a:r>
          </a:p>
          <a:p>
            <a:pPr marL="285750" indent="-285750" fontAlgn="t">
              <a:spcAft>
                <a:spcPts val="900"/>
              </a:spcAft>
              <a:buFont typeface="Arial" panose="020B0604020202020204" pitchFamily="34" charset="0"/>
              <a:buChar char="•"/>
            </a:pPr>
            <a:r>
              <a:rPr lang="en-GB" b="1" dirty="0">
                <a:solidFill>
                  <a:srgbClr val="004750"/>
                </a:solidFill>
                <a:latin typeface="Arial" panose="020B0604020202020204" pitchFamily="34" charset="0"/>
                <a:cs typeface="Arial" panose="020B0604020202020204" pitchFamily="34" charset="0"/>
              </a:rPr>
              <a:t>Brownies, Guides, Cubs and Scouts</a:t>
            </a:r>
            <a:endParaRPr lang="en-GB" dirty="0">
              <a:solidFill>
                <a:srgbClr val="004750"/>
              </a:solidFill>
              <a:latin typeface="Arial" panose="020B0604020202020204" pitchFamily="34" charset="0"/>
              <a:cs typeface="Arial" panose="020B0604020202020204" pitchFamily="34" charset="0"/>
            </a:endParaRPr>
          </a:p>
          <a:p>
            <a:pPr marL="285750" indent="-285750" fontAlgn="t">
              <a:spcAft>
                <a:spcPts val="900"/>
              </a:spcAft>
              <a:buFont typeface="Arial" panose="020B0604020202020204" pitchFamily="34" charset="0"/>
              <a:buChar char="•"/>
            </a:pPr>
            <a:r>
              <a:rPr lang="en-GB" b="1" dirty="0">
                <a:solidFill>
                  <a:srgbClr val="004750"/>
                </a:solidFill>
                <a:latin typeface="Arial" panose="020B0604020202020204" pitchFamily="34" charset="0"/>
                <a:cs typeface="Arial" panose="020B0604020202020204" pitchFamily="34" charset="0"/>
              </a:rPr>
              <a:t>Online Community</a:t>
            </a:r>
            <a:endParaRPr lang="en-GB" dirty="0">
              <a:solidFill>
                <a:srgbClr val="004750"/>
              </a:solidFill>
              <a:latin typeface="Arial" panose="020B0604020202020204" pitchFamily="34" charset="0"/>
              <a:cs typeface="Arial" panose="020B0604020202020204" pitchFamily="34" charset="0"/>
            </a:endParaRPr>
          </a:p>
        </p:txBody>
      </p:sp>
      <p:sp>
        <p:nvSpPr>
          <p:cNvPr id="20" name="TextBox 19">
            <a:extLst>
              <a:ext uri="{FF2B5EF4-FFF2-40B4-BE49-F238E27FC236}">
                <a16:creationId xmlns:a16="http://schemas.microsoft.com/office/drawing/2014/main" id="{92C1A63D-C00B-CECD-C7AC-4A417B5150CC}"/>
              </a:ext>
            </a:extLst>
          </p:cNvPr>
          <p:cNvSpPr txBox="1"/>
          <p:nvPr/>
        </p:nvSpPr>
        <p:spPr>
          <a:xfrm>
            <a:off x="5069359" y="2618113"/>
            <a:ext cx="2240403" cy="3147015"/>
          </a:xfrm>
          <a:prstGeom prst="rect">
            <a:avLst/>
          </a:prstGeom>
          <a:noFill/>
        </p:spPr>
        <p:txBody>
          <a:bodyPr wrap="square">
            <a:spAutoFit/>
          </a:bodyPr>
          <a:lstStyle/>
          <a:p>
            <a:pPr>
              <a:spcAft>
                <a:spcPts val="900"/>
              </a:spcAft>
            </a:pPr>
            <a:r>
              <a:rPr lang="en-GB" sz="2000" b="1" dirty="0">
                <a:solidFill>
                  <a:srgbClr val="004750"/>
                </a:solidFill>
                <a:latin typeface="Arial" panose="020B0604020202020204" pitchFamily="34" charset="0"/>
                <a:cs typeface="Arial" panose="020B0604020202020204" pitchFamily="34" charset="0"/>
              </a:rPr>
              <a:t>Spaces</a:t>
            </a:r>
          </a:p>
          <a:p>
            <a:pPr marL="285750" indent="-285750" fontAlgn="t">
              <a:spcAft>
                <a:spcPts val="900"/>
              </a:spcAft>
              <a:buFont typeface="Arial" panose="020B0604020202020204" pitchFamily="34" charset="0"/>
              <a:buChar char="•"/>
            </a:pPr>
            <a:r>
              <a:rPr lang="en-GB" b="1" dirty="0">
                <a:solidFill>
                  <a:srgbClr val="004750"/>
                </a:solidFill>
                <a:latin typeface="Arial" panose="020B0604020202020204" pitchFamily="34" charset="0"/>
                <a:cs typeface="Arial" panose="020B0604020202020204" pitchFamily="34" charset="0"/>
              </a:rPr>
              <a:t>Being Outside</a:t>
            </a:r>
            <a:endParaRPr lang="en-GB" dirty="0">
              <a:solidFill>
                <a:srgbClr val="004750"/>
              </a:solidFill>
              <a:latin typeface="Arial" panose="020B0604020202020204" pitchFamily="34" charset="0"/>
              <a:cs typeface="Arial" panose="020B0604020202020204" pitchFamily="34" charset="0"/>
            </a:endParaRPr>
          </a:p>
          <a:p>
            <a:pPr marL="285750" indent="-285750" fontAlgn="t">
              <a:spcAft>
                <a:spcPts val="900"/>
              </a:spcAft>
              <a:buFont typeface="Arial" panose="020B0604020202020204" pitchFamily="34" charset="0"/>
              <a:buChar char="•"/>
            </a:pPr>
            <a:r>
              <a:rPr lang="en-GB" b="1" dirty="0">
                <a:solidFill>
                  <a:srgbClr val="004750"/>
                </a:solidFill>
                <a:latin typeface="Arial" panose="020B0604020202020204" pitchFamily="34" charset="0"/>
                <a:cs typeface="Arial" panose="020B0604020202020204" pitchFamily="34" charset="0"/>
              </a:rPr>
              <a:t>Park</a:t>
            </a:r>
            <a:endParaRPr lang="en-GB" dirty="0">
              <a:solidFill>
                <a:srgbClr val="004750"/>
              </a:solidFill>
              <a:latin typeface="Arial" panose="020B0604020202020204" pitchFamily="34" charset="0"/>
              <a:cs typeface="Arial" panose="020B0604020202020204" pitchFamily="34" charset="0"/>
            </a:endParaRPr>
          </a:p>
          <a:p>
            <a:pPr marL="285750" indent="-285750" fontAlgn="t">
              <a:spcAft>
                <a:spcPts val="900"/>
              </a:spcAft>
              <a:buFont typeface="Arial" panose="020B0604020202020204" pitchFamily="34" charset="0"/>
              <a:buChar char="•"/>
            </a:pPr>
            <a:r>
              <a:rPr lang="en-GB" b="1" dirty="0">
                <a:solidFill>
                  <a:srgbClr val="004750"/>
                </a:solidFill>
                <a:latin typeface="Arial" panose="020B0604020202020204" pitchFamily="34" charset="0"/>
                <a:cs typeface="Arial" panose="020B0604020202020204" pitchFamily="34" charset="0"/>
              </a:rPr>
              <a:t>Pitches</a:t>
            </a:r>
            <a:endParaRPr lang="en-GB" dirty="0">
              <a:solidFill>
                <a:srgbClr val="004750"/>
              </a:solidFill>
              <a:latin typeface="Arial" panose="020B0604020202020204" pitchFamily="34" charset="0"/>
              <a:cs typeface="Arial" panose="020B0604020202020204" pitchFamily="34" charset="0"/>
            </a:endParaRPr>
          </a:p>
          <a:p>
            <a:pPr marL="285750" indent="-285750" fontAlgn="t">
              <a:spcAft>
                <a:spcPts val="900"/>
              </a:spcAft>
              <a:buFont typeface="Arial" panose="020B0604020202020204" pitchFamily="34" charset="0"/>
              <a:buChar char="•"/>
            </a:pPr>
            <a:r>
              <a:rPr lang="en-GB" b="1" dirty="0">
                <a:solidFill>
                  <a:srgbClr val="004750"/>
                </a:solidFill>
                <a:latin typeface="Arial" panose="020B0604020202020204" pitchFamily="34" charset="0"/>
                <a:cs typeface="Arial" panose="020B0604020202020204" pitchFamily="34" charset="0"/>
              </a:rPr>
              <a:t>Court/track</a:t>
            </a:r>
          </a:p>
          <a:p>
            <a:pPr marL="285750" indent="-285750" fontAlgn="t">
              <a:spcAft>
                <a:spcPts val="900"/>
              </a:spcAft>
              <a:buFont typeface="Arial" panose="020B0604020202020204" pitchFamily="34" charset="0"/>
              <a:buChar char="•"/>
            </a:pPr>
            <a:r>
              <a:rPr lang="en-GB" b="1" dirty="0">
                <a:solidFill>
                  <a:srgbClr val="004750"/>
                </a:solidFill>
                <a:latin typeface="Arial" panose="020B0604020202020204" pitchFamily="34" charset="0"/>
                <a:cs typeface="Arial" panose="020B0604020202020204" pitchFamily="34" charset="0"/>
              </a:rPr>
              <a:t>Playground</a:t>
            </a:r>
          </a:p>
          <a:p>
            <a:pPr marL="285750" indent="-285750" fontAlgn="t">
              <a:spcAft>
                <a:spcPts val="900"/>
              </a:spcAft>
              <a:buFont typeface="Arial" panose="020B0604020202020204" pitchFamily="34" charset="0"/>
              <a:buChar char="•"/>
            </a:pPr>
            <a:r>
              <a:rPr lang="en-GB" b="1" dirty="0">
                <a:solidFill>
                  <a:srgbClr val="004750"/>
                </a:solidFill>
                <a:latin typeface="Arial" panose="020B0604020202020204" pitchFamily="34" charset="0"/>
                <a:cs typeface="Arial" panose="020B0604020202020204" pitchFamily="34" charset="0"/>
              </a:rPr>
              <a:t>Garden</a:t>
            </a:r>
          </a:p>
          <a:p>
            <a:pPr marL="285750" indent="-285750" fontAlgn="t">
              <a:spcAft>
                <a:spcPts val="900"/>
              </a:spcAft>
              <a:buFont typeface="Arial" panose="020B0604020202020204" pitchFamily="34" charset="0"/>
              <a:buChar char="•"/>
            </a:pPr>
            <a:r>
              <a:rPr lang="en-GB" b="1" dirty="0">
                <a:solidFill>
                  <a:srgbClr val="004750"/>
                </a:solidFill>
                <a:latin typeface="Arial" panose="020B0604020202020204" pitchFamily="34" charset="0"/>
                <a:cs typeface="Arial" panose="020B0604020202020204" pitchFamily="34" charset="0"/>
              </a:rPr>
              <a:t>Street</a:t>
            </a:r>
            <a:endParaRPr lang="en-GB" dirty="0">
              <a:solidFill>
                <a:srgbClr val="004750"/>
              </a:solidFill>
              <a:latin typeface="Arial" panose="020B0604020202020204" pitchFamily="34" charset="0"/>
              <a:cs typeface="Arial" panose="020B0604020202020204" pitchFamily="34" charset="0"/>
            </a:endParaRPr>
          </a:p>
        </p:txBody>
      </p:sp>
      <p:sp>
        <p:nvSpPr>
          <p:cNvPr id="21" name="TextBox 20">
            <a:extLst>
              <a:ext uri="{FF2B5EF4-FFF2-40B4-BE49-F238E27FC236}">
                <a16:creationId xmlns:a16="http://schemas.microsoft.com/office/drawing/2014/main" id="{4633B7C1-D8C9-D5ED-DA6C-33B252F103B9}"/>
              </a:ext>
            </a:extLst>
          </p:cNvPr>
          <p:cNvSpPr txBox="1"/>
          <p:nvPr/>
        </p:nvSpPr>
        <p:spPr>
          <a:xfrm>
            <a:off x="7315975" y="2618113"/>
            <a:ext cx="2240403" cy="3031599"/>
          </a:xfrm>
          <a:prstGeom prst="rect">
            <a:avLst/>
          </a:prstGeom>
          <a:noFill/>
        </p:spPr>
        <p:txBody>
          <a:bodyPr wrap="square">
            <a:spAutoFit/>
          </a:bodyPr>
          <a:lstStyle/>
          <a:p>
            <a:pPr>
              <a:spcAft>
                <a:spcPts val="900"/>
              </a:spcAft>
            </a:pPr>
            <a:r>
              <a:rPr lang="en-GB" sz="2000" b="1" dirty="0">
                <a:solidFill>
                  <a:srgbClr val="004750"/>
                </a:solidFill>
                <a:latin typeface="Arial" panose="020B0604020202020204" pitchFamily="34" charset="0"/>
                <a:cs typeface="Arial" panose="020B0604020202020204" pitchFamily="34" charset="0"/>
              </a:rPr>
              <a:t>Places</a:t>
            </a:r>
          </a:p>
          <a:p>
            <a:pPr marL="285750" indent="-285750" fontAlgn="t">
              <a:spcAft>
                <a:spcPts val="900"/>
              </a:spcAft>
              <a:buFont typeface="Arial" panose="020B0604020202020204" pitchFamily="34" charset="0"/>
              <a:buChar char="•"/>
            </a:pPr>
            <a:r>
              <a:rPr lang="en-GB" b="1" dirty="0">
                <a:solidFill>
                  <a:srgbClr val="004750"/>
                </a:solidFill>
                <a:latin typeface="Arial" panose="020B0604020202020204" pitchFamily="34" charset="0"/>
                <a:cs typeface="Arial" panose="020B0604020202020204" pitchFamily="34" charset="0"/>
              </a:rPr>
              <a:t>School </a:t>
            </a:r>
            <a:endParaRPr lang="en-GB" dirty="0">
              <a:solidFill>
                <a:srgbClr val="004750"/>
              </a:solidFill>
              <a:latin typeface="Arial" panose="020B0604020202020204" pitchFamily="34" charset="0"/>
              <a:cs typeface="Arial" panose="020B0604020202020204" pitchFamily="34" charset="0"/>
            </a:endParaRPr>
          </a:p>
          <a:p>
            <a:pPr marL="285750" indent="-285750" fontAlgn="t">
              <a:spcAft>
                <a:spcPts val="900"/>
              </a:spcAft>
              <a:buFont typeface="Arial" panose="020B0604020202020204" pitchFamily="34" charset="0"/>
              <a:buChar char="•"/>
            </a:pPr>
            <a:r>
              <a:rPr lang="en-GB" b="1" dirty="0">
                <a:solidFill>
                  <a:srgbClr val="004750"/>
                </a:solidFill>
                <a:latin typeface="Arial" panose="020B0604020202020204" pitchFamily="34" charset="0"/>
                <a:cs typeface="Arial" panose="020B0604020202020204" pitchFamily="34" charset="0"/>
              </a:rPr>
              <a:t>Home</a:t>
            </a:r>
            <a:endParaRPr lang="en-GB" dirty="0">
              <a:solidFill>
                <a:srgbClr val="004750"/>
              </a:solidFill>
              <a:latin typeface="Arial" panose="020B0604020202020204" pitchFamily="34" charset="0"/>
              <a:cs typeface="Arial" panose="020B0604020202020204" pitchFamily="34" charset="0"/>
            </a:endParaRPr>
          </a:p>
          <a:p>
            <a:pPr marL="285750" indent="-285750" fontAlgn="t">
              <a:spcAft>
                <a:spcPts val="900"/>
              </a:spcAft>
              <a:buFont typeface="Arial" panose="020B0604020202020204" pitchFamily="34" charset="0"/>
              <a:buChar char="•"/>
            </a:pPr>
            <a:r>
              <a:rPr lang="en-GB" b="1" dirty="0">
                <a:solidFill>
                  <a:srgbClr val="004750"/>
                </a:solidFill>
                <a:latin typeface="Arial" panose="020B0604020202020204" pitchFamily="34" charset="0"/>
                <a:cs typeface="Arial" panose="020B0604020202020204" pitchFamily="34" charset="0"/>
              </a:rPr>
              <a:t>Holiday</a:t>
            </a:r>
            <a:endParaRPr lang="en-GB" dirty="0">
              <a:solidFill>
                <a:srgbClr val="004750"/>
              </a:solidFill>
              <a:latin typeface="Arial" panose="020B0604020202020204" pitchFamily="34" charset="0"/>
              <a:cs typeface="Arial" panose="020B0604020202020204" pitchFamily="34" charset="0"/>
            </a:endParaRPr>
          </a:p>
          <a:p>
            <a:pPr marL="285750" indent="-285750" fontAlgn="t">
              <a:spcAft>
                <a:spcPts val="900"/>
              </a:spcAft>
              <a:buFont typeface="Arial" panose="020B0604020202020204" pitchFamily="34" charset="0"/>
              <a:buChar char="•"/>
            </a:pPr>
            <a:r>
              <a:rPr lang="en-GB" b="1" dirty="0">
                <a:solidFill>
                  <a:srgbClr val="004750"/>
                </a:solidFill>
                <a:latin typeface="Arial" panose="020B0604020202020204" pitchFamily="34" charset="0"/>
                <a:cs typeface="Arial" panose="020B0604020202020204" pitchFamily="34" charset="0"/>
              </a:rPr>
              <a:t>Swimming Pool</a:t>
            </a:r>
          </a:p>
          <a:p>
            <a:pPr marL="285750" indent="-285750" fontAlgn="t">
              <a:spcAft>
                <a:spcPts val="900"/>
              </a:spcAft>
              <a:buFont typeface="Arial" panose="020B0604020202020204" pitchFamily="34" charset="0"/>
              <a:buChar char="•"/>
            </a:pPr>
            <a:r>
              <a:rPr lang="en-GB" b="1" dirty="0">
                <a:solidFill>
                  <a:srgbClr val="004750"/>
                </a:solidFill>
                <a:latin typeface="Arial" panose="020B0604020202020204" pitchFamily="34" charset="0"/>
                <a:cs typeface="Arial" panose="020B0604020202020204" pitchFamily="34" charset="0"/>
              </a:rPr>
              <a:t>Gym</a:t>
            </a:r>
          </a:p>
          <a:p>
            <a:pPr marL="285750" indent="-285750" fontAlgn="t">
              <a:spcAft>
                <a:spcPts val="900"/>
              </a:spcAft>
              <a:buFont typeface="Arial" panose="020B0604020202020204" pitchFamily="34" charset="0"/>
              <a:buChar char="•"/>
            </a:pPr>
            <a:r>
              <a:rPr lang="en-GB" b="1" dirty="0">
                <a:solidFill>
                  <a:srgbClr val="004750"/>
                </a:solidFill>
                <a:latin typeface="Arial" panose="020B0604020202020204" pitchFamily="34" charset="0"/>
                <a:cs typeface="Arial" panose="020B0604020202020204" pitchFamily="34" charset="0"/>
              </a:rPr>
              <a:t>Sport/leisure centre</a:t>
            </a:r>
            <a:endParaRPr lang="en-GB" dirty="0">
              <a:solidFill>
                <a:srgbClr val="004750"/>
              </a:solidFill>
              <a:latin typeface="Arial" panose="020B0604020202020204" pitchFamily="34" charset="0"/>
              <a:cs typeface="Arial" panose="020B0604020202020204" pitchFamily="34" charset="0"/>
            </a:endParaRPr>
          </a:p>
        </p:txBody>
      </p:sp>
      <p:sp>
        <p:nvSpPr>
          <p:cNvPr id="22" name="TextBox 21">
            <a:extLst>
              <a:ext uri="{FF2B5EF4-FFF2-40B4-BE49-F238E27FC236}">
                <a16:creationId xmlns:a16="http://schemas.microsoft.com/office/drawing/2014/main" id="{C962719A-41D4-112E-A591-43340269C0F3}"/>
              </a:ext>
            </a:extLst>
          </p:cNvPr>
          <p:cNvSpPr txBox="1"/>
          <p:nvPr/>
        </p:nvSpPr>
        <p:spPr>
          <a:xfrm>
            <a:off x="9562591" y="2618113"/>
            <a:ext cx="2240403" cy="3031599"/>
          </a:xfrm>
          <a:prstGeom prst="rect">
            <a:avLst/>
          </a:prstGeom>
          <a:noFill/>
        </p:spPr>
        <p:txBody>
          <a:bodyPr wrap="square">
            <a:spAutoFit/>
          </a:bodyPr>
          <a:lstStyle/>
          <a:p>
            <a:pPr>
              <a:spcAft>
                <a:spcPts val="900"/>
              </a:spcAft>
            </a:pPr>
            <a:r>
              <a:rPr lang="en-GB" sz="2000" b="1" dirty="0">
                <a:solidFill>
                  <a:srgbClr val="004750"/>
                </a:solidFill>
                <a:latin typeface="Arial" panose="020B0604020202020204" pitchFamily="34" charset="0"/>
                <a:cs typeface="Arial" panose="020B0604020202020204" pitchFamily="34" charset="0"/>
              </a:rPr>
              <a:t>Circumstances</a:t>
            </a:r>
          </a:p>
          <a:p>
            <a:pPr marL="285750" indent="-285750" fontAlgn="t">
              <a:spcAft>
                <a:spcPts val="900"/>
              </a:spcAft>
              <a:buFont typeface="Arial" panose="020B0604020202020204" pitchFamily="34" charset="0"/>
              <a:buChar char="•"/>
            </a:pPr>
            <a:r>
              <a:rPr lang="en-GB" b="1" dirty="0">
                <a:solidFill>
                  <a:srgbClr val="004750"/>
                </a:solidFill>
                <a:latin typeface="Arial" panose="020B0604020202020204" pitchFamily="34" charset="0"/>
                <a:cs typeface="Arial" panose="020B0604020202020204" pitchFamily="34" charset="0"/>
              </a:rPr>
              <a:t>Injury</a:t>
            </a:r>
            <a:endParaRPr lang="en-GB" dirty="0">
              <a:solidFill>
                <a:srgbClr val="004750"/>
              </a:solidFill>
              <a:latin typeface="Arial" panose="020B0604020202020204" pitchFamily="34" charset="0"/>
              <a:cs typeface="Arial" panose="020B0604020202020204" pitchFamily="34" charset="0"/>
            </a:endParaRPr>
          </a:p>
          <a:p>
            <a:pPr marL="285750" indent="-285750" fontAlgn="t">
              <a:spcAft>
                <a:spcPts val="900"/>
              </a:spcAft>
              <a:buFont typeface="Arial" panose="020B0604020202020204" pitchFamily="34" charset="0"/>
              <a:buChar char="•"/>
            </a:pPr>
            <a:r>
              <a:rPr lang="en-GB" b="1" dirty="0">
                <a:solidFill>
                  <a:srgbClr val="004750"/>
                </a:solidFill>
                <a:latin typeface="Arial" panose="020B0604020202020204" pitchFamily="34" charset="0"/>
                <a:cs typeface="Arial" panose="020B0604020202020204" pitchFamily="34" charset="0"/>
              </a:rPr>
              <a:t>Tired</a:t>
            </a:r>
            <a:endParaRPr lang="en-GB" dirty="0">
              <a:solidFill>
                <a:srgbClr val="004750"/>
              </a:solidFill>
              <a:latin typeface="Arial" panose="020B0604020202020204" pitchFamily="34" charset="0"/>
              <a:cs typeface="Arial" panose="020B0604020202020204" pitchFamily="34" charset="0"/>
            </a:endParaRPr>
          </a:p>
          <a:p>
            <a:pPr marL="285750" indent="-285750" fontAlgn="t">
              <a:spcAft>
                <a:spcPts val="900"/>
              </a:spcAft>
              <a:buFont typeface="Arial" panose="020B0604020202020204" pitchFamily="34" charset="0"/>
              <a:buChar char="•"/>
            </a:pPr>
            <a:r>
              <a:rPr lang="en-GB" b="1" dirty="0">
                <a:solidFill>
                  <a:srgbClr val="004750"/>
                </a:solidFill>
                <a:latin typeface="Arial" panose="020B0604020202020204" pitchFamily="34" charset="0"/>
                <a:cs typeface="Arial" panose="020B0604020202020204" pitchFamily="34" charset="0"/>
              </a:rPr>
              <a:t>Moved House</a:t>
            </a:r>
            <a:endParaRPr lang="en-GB" dirty="0">
              <a:solidFill>
                <a:srgbClr val="004750"/>
              </a:solidFill>
              <a:latin typeface="Arial" panose="020B0604020202020204" pitchFamily="34" charset="0"/>
              <a:cs typeface="Arial" panose="020B0604020202020204" pitchFamily="34" charset="0"/>
            </a:endParaRPr>
          </a:p>
          <a:p>
            <a:pPr marL="285750" indent="-285750" fontAlgn="t">
              <a:spcAft>
                <a:spcPts val="900"/>
              </a:spcAft>
              <a:buFont typeface="Arial" panose="020B0604020202020204" pitchFamily="34" charset="0"/>
              <a:buChar char="•"/>
            </a:pPr>
            <a:r>
              <a:rPr lang="en-GB" b="1" dirty="0">
                <a:solidFill>
                  <a:srgbClr val="004750"/>
                </a:solidFill>
                <a:latin typeface="Arial" panose="020B0604020202020204" pitchFamily="34" charset="0"/>
                <a:cs typeface="Arial" panose="020B0604020202020204" pitchFamily="34" charset="0"/>
              </a:rPr>
              <a:t>Changed Schools</a:t>
            </a:r>
          </a:p>
          <a:p>
            <a:pPr marL="285750" indent="-285750" fontAlgn="t">
              <a:spcAft>
                <a:spcPts val="900"/>
              </a:spcAft>
              <a:buFont typeface="Arial" panose="020B0604020202020204" pitchFamily="34" charset="0"/>
              <a:buChar char="•"/>
            </a:pPr>
            <a:r>
              <a:rPr lang="en-GB" b="1" dirty="0">
                <a:solidFill>
                  <a:srgbClr val="004750"/>
                </a:solidFill>
                <a:latin typeface="Arial" panose="020B0604020202020204" pitchFamily="34" charset="0"/>
                <a:cs typeface="Arial" panose="020B0604020202020204" pitchFamily="34" charset="0"/>
              </a:rPr>
              <a:t>Transport</a:t>
            </a:r>
          </a:p>
          <a:p>
            <a:pPr marL="285750" indent="-285750" fontAlgn="t">
              <a:spcAft>
                <a:spcPts val="900"/>
              </a:spcAft>
              <a:buFont typeface="Arial" panose="020B0604020202020204" pitchFamily="34" charset="0"/>
              <a:buChar char="•"/>
            </a:pPr>
            <a:r>
              <a:rPr lang="en-GB" b="1" dirty="0">
                <a:solidFill>
                  <a:srgbClr val="004750"/>
                </a:solidFill>
                <a:latin typeface="Arial" panose="020B0604020202020204" pitchFamily="34" charset="0"/>
                <a:cs typeface="Arial" panose="020B0604020202020204" pitchFamily="34" charset="0"/>
              </a:rPr>
              <a:t>Cost </a:t>
            </a:r>
            <a:endParaRPr lang="en-GB" dirty="0">
              <a:solidFill>
                <a:srgbClr val="004750"/>
              </a:solidFill>
              <a:latin typeface="Arial" panose="020B0604020202020204" pitchFamily="34" charset="0"/>
              <a:cs typeface="Arial" panose="020B0604020202020204" pitchFamily="34" charset="0"/>
            </a:endParaRPr>
          </a:p>
        </p:txBody>
      </p:sp>
      <p:cxnSp>
        <p:nvCxnSpPr>
          <p:cNvPr id="24" name="Straight Connector 23">
            <a:extLst>
              <a:ext uri="{FF2B5EF4-FFF2-40B4-BE49-F238E27FC236}">
                <a16:creationId xmlns:a16="http://schemas.microsoft.com/office/drawing/2014/main" id="{370CAF79-F166-450D-5FED-0EC41E706278}"/>
              </a:ext>
            </a:extLst>
          </p:cNvPr>
          <p:cNvCxnSpPr>
            <a:cxnSpLocks/>
          </p:cNvCxnSpPr>
          <p:nvPr/>
        </p:nvCxnSpPr>
        <p:spPr>
          <a:xfrm>
            <a:off x="538420" y="1753386"/>
            <a:ext cx="0" cy="4011742"/>
          </a:xfrm>
          <a:prstGeom prst="line">
            <a:avLst/>
          </a:prstGeom>
          <a:ln w="57150">
            <a:solidFill>
              <a:srgbClr val="68C8D2"/>
            </a:solidFill>
          </a:ln>
        </p:spPr>
        <p:style>
          <a:lnRef idx="2">
            <a:schemeClr val="accent1"/>
          </a:lnRef>
          <a:fillRef idx="0">
            <a:schemeClr val="accent1"/>
          </a:fillRef>
          <a:effectRef idx="1">
            <a:schemeClr val="accent1"/>
          </a:effectRef>
          <a:fontRef idx="minor">
            <a:schemeClr val="tx1"/>
          </a:fontRef>
        </p:style>
      </p:cxnSp>
      <p:cxnSp>
        <p:nvCxnSpPr>
          <p:cNvPr id="26" name="Straight Connector 25">
            <a:extLst>
              <a:ext uri="{FF2B5EF4-FFF2-40B4-BE49-F238E27FC236}">
                <a16:creationId xmlns:a16="http://schemas.microsoft.com/office/drawing/2014/main" id="{1D72E777-CEDF-03D0-8997-71F12D171DA9}"/>
              </a:ext>
            </a:extLst>
          </p:cNvPr>
          <p:cNvCxnSpPr>
            <a:cxnSpLocks/>
          </p:cNvCxnSpPr>
          <p:nvPr/>
        </p:nvCxnSpPr>
        <p:spPr>
          <a:xfrm>
            <a:off x="2753719" y="1753386"/>
            <a:ext cx="0" cy="4011742"/>
          </a:xfrm>
          <a:prstGeom prst="line">
            <a:avLst/>
          </a:prstGeom>
          <a:ln w="57150">
            <a:solidFill>
              <a:srgbClr val="68C8D2"/>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EDFDD668-65D7-F082-3C00-D791B72C9A3E}"/>
              </a:ext>
            </a:extLst>
          </p:cNvPr>
          <p:cNvCxnSpPr>
            <a:cxnSpLocks/>
          </p:cNvCxnSpPr>
          <p:nvPr/>
        </p:nvCxnSpPr>
        <p:spPr>
          <a:xfrm>
            <a:off x="4997298" y="1753386"/>
            <a:ext cx="0" cy="4011742"/>
          </a:xfrm>
          <a:prstGeom prst="line">
            <a:avLst/>
          </a:prstGeom>
          <a:ln w="57150">
            <a:solidFill>
              <a:srgbClr val="68C8D2"/>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A9205DC1-3153-D8FD-4684-004783DDBF0C}"/>
              </a:ext>
            </a:extLst>
          </p:cNvPr>
          <p:cNvCxnSpPr>
            <a:cxnSpLocks/>
          </p:cNvCxnSpPr>
          <p:nvPr/>
        </p:nvCxnSpPr>
        <p:spPr>
          <a:xfrm>
            <a:off x="7240878" y="1753386"/>
            <a:ext cx="0" cy="4011742"/>
          </a:xfrm>
          <a:prstGeom prst="line">
            <a:avLst/>
          </a:prstGeom>
          <a:ln w="57150">
            <a:solidFill>
              <a:srgbClr val="68C8D2"/>
            </a:solidFill>
          </a:ln>
        </p:spPr>
        <p:style>
          <a:lnRef idx="2">
            <a:schemeClr val="accent1"/>
          </a:lnRef>
          <a:fillRef idx="0">
            <a:schemeClr val="accent1"/>
          </a:fillRef>
          <a:effectRef idx="1">
            <a:schemeClr val="accent1"/>
          </a:effectRef>
          <a:fontRef idx="minor">
            <a:schemeClr val="tx1"/>
          </a:fontRef>
        </p:style>
      </p:cxnSp>
      <p:cxnSp>
        <p:nvCxnSpPr>
          <p:cNvPr id="30" name="Straight Connector 29">
            <a:extLst>
              <a:ext uri="{FF2B5EF4-FFF2-40B4-BE49-F238E27FC236}">
                <a16:creationId xmlns:a16="http://schemas.microsoft.com/office/drawing/2014/main" id="{FEF1712E-1E31-459F-FAD7-7CCDAFD62870}"/>
              </a:ext>
            </a:extLst>
          </p:cNvPr>
          <p:cNvCxnSpPr>
            <a:cxnSpLocks/>
          </p:cNvCxnSpPr>
          <p:nvPr/>
        </p:nvCxnSpPr>
        <p:spPr>
          <a:xfrm>
            <a:off x="9531592" y="1753386"/>
            <a:ext cx="24786" cy="4011742"/>
          </a:xfrm>
          <a:prstGeom prst="line">
            <a:avLst/>
          </a:prstGeom>
          <a:ln w="57150">
            <a:solidFill>
              <a:srgbClr val="68C8D2"/>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967045277"/>
      </p:ext>
    </p:extLst>
  </p:cSld>
  <p:clrMapOvr>
    <a:masterClrMapping/>
  </p:clrMapOvr>
  <p:extLst>
    <p:ext uri="{6950BFC3-D8DA-4A85-94F7-54DA5524770B}">
      <p188:commentRel xmlns:p188="http://schemas.microsoft.com/office/powerpoint/2018/8/main" r:id="rId3"/>
    </p:ext>
  </p:extLs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9A5084-A7A9-F9B4-0169-D3190D24945D}"/>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2BF819AA-84D2-1397-7C3D-8DF7ABDD353B}"/>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rcRect/>
          <a:stretch/>
        </p:blipFill>
        <p:spPr>
          <a:xfrm>
            <a:off x="-1" y="0"/>
            <a:ext cx="12192000" cy="6858000"/>
          </a:xfrm>
          <a:prstGeom prst="rect">
            <a:avLst/>
          </a:prstGeom>
          <a:solidFill>
            <a:srgbClr val="FFFAEA"/>
          </a:solidFill>
        </p:spPr>
      </p:pic>
      <p:sp>
        <p:nvSpPr>
          <p:cNvPr id="3" name="Title 1">
            <a:extLst>
              <a:ext uri="{FF2B5EF4-FFF2-40B4-BE49-F238E27FC236}">
                <a16:creationId xmlns:a16="http://schemas.microsoft.com/office/drawing/2014/main" id="{ED36A5F1-68D3-EE93-43B1-69F7B4A0590C}"/>
              </a:ext>
            </a:extLst>
          </p:cNvPr>
          <p:cNvSpPr txBox="1">
            <a:spLocks/>
          </p:cNvSpPr>
          <p:nvPr/>
        </p:nvSpPr>
        <p:spPr>
          <a:xfrm>
            <a:off x="321839" y="376440"/>
            <a:ext cx="10515600" cy="165556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600" b="1" dirty="0">
                <a:solidFill>
                  <a:srgbClr val="004750"/>
                </a:solidFill>
                <a:latin typeface="Arial" panose="020B0604020202020204" pitchFamily="34" charset="0"/>
                <a:cs typeface="Arial" panose="020B0604020202020204" pitchFamily="34" charset="0"/>
              </a:rPr>
              <a:t>PROMPTS – Gingerbread person</a:t>
            </a:r>
          </a:p>
        </p:txBody>
      </p:sp>
      <p:graphicFrame>
        <p:nvGraphicFramePr>
          <p:cNvPr id="4" name="Table 3">
            <a:extLst>
              <a:ext uri="{FF2B5EF4-FFF2-40B4-BE49-F238E27FC236}">
                <a16:creationId xmlns:a16="http://schemas.microsoft.com/office/drawing/2014/main" id="{FAB5D672-27A7-F01E-D582-BDC081D31649}"/>
              </a:ext>
            </a:extLst>
          </p:cNvPr>
          <p:cNvGraphicFramePr>
            <a:graphicFrameLocks noGrp="1"/>
          </p:cNvGraphicFramePr>
          <p:nvPr>
            <p:extLst>
              <p:ext uri="{D42A27DB-BD31-4B8C-83A1-F6EECF244321}">
                <p14:modId xmlns:p14="http://schemas.microsoft.com/office/powerpoint/2010/main" val="503425382"/>
              </p:ext>
            </p:extLst>
          </p:nvPr>
        </p:nvGraphicFramePr>
        <p:xfrm>
          <a:off x="431800" y="1059077"/>
          <a:ext cx="11019971" cy="4513515"/>
        </p:xfrm>
        <a:graphic>
          <a:graphicData uri="http://schemas.openxmlformats.org/drawingml/2006/table">
            <a:tbl>
              <a:tblPr firstRow="1" bandRow="1">
                <a:tableStyleId>{5940675A-B579-460E-94D1-54222C63F5DA}</a:tableStyleId>
              </a:tblPr>
              <a:tblGrid>
                <a:gridCol w="2747501">
                  <a:extLst>
                    <a:ext uri="{9D8B030D-6E8A-4147-A177-3AD203B41FA5}">
                      <a16:colId xmlns:a16="http://schemas.microsoft.com/office/drawing/2014/main" val="3526900890"/>
                    </a:ext>
                  </a:extLst>
                </a:gridCol>
                <a:gridCol w="2757490">
                  <a:extLst>
                    <a:ext uri="{9D8B030D-6E8A-4147-A177-3AD203B41FA5}">
                      <a16:colId xmlns:a16="http://schemas.microsoft.com/office/drawing/2014/main" val="3406262895"/>
                    </a:ext>
                  </a:extLst>
                </a:gridCol>
                <a:gridCol w="2757490">
                  <a:extLst>
                    <a:ext uri="{9D8B030D-6E8A-4147-A177-3AD203B41FA5}">
                      <a16:colId xmlns:a16="http://schemas.microsoft.com/office/drawing/2014/main" val="990042232"/>
                    </a:ext>
                  </a:extLst>
                </a:gridCol>
                <a:gridCol w="2757490">
                  <a:extLst>
                    <a:ext uri="{9D8B030D-6E8A-4147-A177-3AD203B41FA5}">
                      <a16:colId xmlns:a16="http://schemas.microsoft.com/office/drawing/2014/main" val="2540732977"/>
                    </a:ext>
                  </a:extLst>
                </a:gridCol>
              </a:tblGrid>
              <a:tr h="464923">
                <a:tc>
                  <a:txBody>
                    <a:bodyPr/>
                    <a:lstStyle/>
                    <a:p>
                      <a:pPr algn="l">
                        <a:lnSpc>
                          <a:spcPct val="70000"/>
                        </a:lnSpc>
                      </a:pPr>
                      <a:r>
                        <a:rPr lang="en-GB" b="1" dirty="0">
                          <a:solidFill>
                            <a:schemeClr val="bg1"/>
                          </a:solidFill>
                          <a:latin typeface="Arial" panose="020B0604020202020204" pitchFamily="34" charset="0"/>
                          <a:cs typeface="Arial" panose="020B0604020202020204" pitchFamily="34" charset="0"/>
                        </a:rPr>
                        <a:t>MOVE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004750"/>
                    </a:solidFill>
                  </a:tcPr>
                </a:tc>
                <a:tc>
                  <a:txBody>
                    <a:bodyPr/>
                    <a:lstStyle/>
                    <a:p>
                      <a:pPr algn="l">
                        <a:lnSpc>
                          <a:spcPct val="70000"/>
                        </a:lnSpc>
                      </a:pPr>
                      <a:r>
                        <a:rPr lang="en-GB" b="1" dirty="0">
                          <a:solidFill>
                            <a:schemeClr val="bg1"/>
                          </a:solidFill>
                          <a:latin typeface="Arial" panose="020B0604020202020204" pitchFamily="34" charset="0"/>
                          <a:cs typeface="Arial" panose="020B0604020202020204" pitchFamily="34" charset="0"/>
                        </a:rPr>
                        <a:t>THINK</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29B156"/>
                    </a:solidFill>
                  </a:tcPr>
                </a:tc>
                <a:tc>
                  <a:txBody>
                    <a:bodyPr/>
                    <a:lstStyle/>
                    <a:p>
                      <a:pPr algn="l">
                        <a:lnSpc>
                          <a:spcPct val="70000"/>
                        </a:lnSpc>
                      </a:pPr>
                      <a:r>
                        <a:rPr lang="en-GB" b="1" dirty="0">
                          <a:solidFill>
                            <a:schemeClr val="bg1"/>
                          </a:solidFill>
                          <a:latin typeface="Arial" panose="020B0604020202020204" pitchFamily="34" charset="0"/>
                          <a:cs typeface="Arial" panose="020B0604020202020204" pitchFamily="34" charset="0"/>
                        </a:rPr>
                        <a:t>CONNECT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8C8D2"/>
                    </a:solidFill>
                  </a:tcPr>
                </a:tc>
                <a:tc>
                  <a:txBody>
                    <a:bodyPr/>
                    <a:lstStyle/>
                    <a:p>
                      <a:pPr algn="l">
                        <a:lnSpc>
                          <a:spcPct val="70000"/>
                        </a:lnSpc>
                      </a:pPr>
                      <a:r>
                        <a:rPr lang="en-GB" b="1" dirty="0">
                          <a:solidFill>
                            <a:schemeClr val="bg1"/>
                          </a:solidFill>
                          <a:latin typeface="Arial" panose="020B0604020202020204" pitchFamily="34" charset="0"/>
                          <a:cs typeface="Arial" panose="020B0604020202020204" pitchFamily="34" charset="0"/>
                        </a:rPr>
                        <a:t>FEEL</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D13975"/>
                    </a:solidFill>
                  </a:tcPr>
                </a:tc>
                <a:extLst>
                  <a:ext uri="{0D108BD9-81ED-4DB2-BD59-A6C34878D82A}">
                    <a16:rowId xmlns:a16="http://schemas.microsoft.com/office/drawing/2014/main" val="3472544835"/>
                  </a:ext>
                </a:extLst>
              </a:tr>
              <a:tr h="506074">
                <a:tc>
                  <a:txBody>
                    <a:bodyPr/>
                    <a:lstStyle/>
                    <a:p>
                      <a:pPr algn="l">
                        <a:lnSpc>
                          <a:spcPct val="70000"/>
                        </a:lnSpc>
                      </a:pPr>
                      <a:r>
                        <a:rPr lang="en-GB" b="0" dirty="0">
                          <a:solidFill>
                            <a:schemeClr val="bg1"/>
                          </a:solidFill>
                          <a:latin typeface="Arial" panose="020B0604020202020204" pitchFamily="34" charset="0"/>
                          <a:cs typeface="Arial" panose="020B0604020202020204" pitchFamily="34" charset="0"/>
                        </a:rPr>
                        <a:t>Creatively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004750"/>
                    </a:solidFill>
                  </a:tcPr>
                </a:tc>
                <a:tc>
                  <a:txBody>
                    <a:bodyPr/>
                    <a:lstStyle/>
                    <a:p>
                      <a:pPr algn="l">
                        <a:lnSpc>
                          <a:spcPct val="70000"/>
                        </a:lnSpc>
                      </a:pPr>
                      <a:r>
                        <a:rPr lang="en-GB" b="0" dirty="0">
                          <a:solidFill>
                            <a:schemeClr val="bg1"/>
                          </a:solidFill>
                          <a:latin typeface="Arial" panose="020B0604020202020204" pitchFamily="34" charset="0"/>
                          <a:cs typeface="Arial" panose="020B0604020202020204" pitchFamily="34" charset="0"/>
                        </a:rPr>
                        <a:t>Tactics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29B156"/>
                    </a:solidFill>
                  </a:tcPr>
                </a:tc>
                <a:tc>
                  <a:txBody>
                    <a:bodyPr/>
                    <a:lstStyle/>
                    <a:p>
                      <a:pPr algn="l">
                        <a:lnSpc>
                          <a:spcPct val="70000"/>
                        </a:lnSpc>
                      </a:pPr>
                      <a:r>
                        <a:rPr lang="en-GB" b="0" dirty="0">
                          <a:solidFill>
                            <a:schemeClr val="bg1"/>
                          </a:solidFill>
                          <a:latin typeface="Arial" panose="020B0604020202020204" pitchFamily="34" charset="0"/>
                          <a:cs typeface="Arial" panose="020B0604020202020204" pitchFamily="34" charset="0"/>
                        </a:rPr>
                        <a:t>Physical contact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8C8D2"/>
                    </a:solidFill>
                  </a:tcPr>
                </a:tc>
                <a:tc>
                  <a:txBody>
                    <a:bodyPr/>
                    <a:lstStyle/>
                    <a:p>
                      <a:pPr algn="l">
                        <a:lnSpc>
                          <a:spcPct val="70000"/>
                        </a:lnSpc>
                      </a:pPr>
                      <a:r>
                        <a:rPr lang="en-GB" b="0" dirty="0">
                          <a:solidFill>
                            <a:schemeClr val="bg1"/>
                          </a:solidFill>
                          <a:latin typeface="Arial" panose="020B0604020202020204" pitchFamily="34" charset="0"/>
                          <a:cs typeface="Arial" panose="020B0604020202020204" pitchFamily="34" charset="0"/>
                        </a:rPr>
                        <a:t>Happy/joyful</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D13975"/>
                    </a:solidFill>
                  </a:tcPr>
                </a:tc>
                <a:extLst>
                  <a:ext uri="{0D108BD9-81ED-4DB2-BD59-A6C34878D82A}">
                    <a16:rowId xmlns:a16="http://schemas.microsoft.com/office/drawing/2014/main" val="2833063995"/>
                  </a:ext>
                </a:extLst>
              </a:tr>
              <a:tr h="506074">
                <a:tc>
                  <a:txBody>
                    <a:bodyPr/>
                    <a:lstStyle/>
                    <a:p>
                      <a:pPr algn="l">
                        <a:lnSpc>
                          <a:spcPct val="70000"/>
                        </a:lnSpc>
                      </a:pPr>
                      <a:r>
                        <a:rPr lang="en-GB" b="0" dirty="0">
                          <a:solidFill>
                            <a:schemeClr val="bg1"/>
                          </a:solidFill>
                          <a:latin typeface="Arial" panose="020B0604020202020204" pitchFamily="34" charset="0"/>
                          <a:cs typeface="Arial" panose="020B0604020202020204" pitchFamily="34" charset="0"/>
                        </a:rPr>
                        <a:t>Precisely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004750"/>
                    </a:solidFill>
                  </a:tcPr>
                </a:tc>
                <a:tc>
                  <a:txBody>
                    <a:bodyPr/>
                    <a:lstStyle/>
                    <a:p>
                      <a:pPr algn="l">
                        <a:lnSpc>
                          <a:spcPct val="70000"/>
                        </a:lnSpc>
                      </a:pPr>
                      <a:r>
                        <a:rPr lang="en-GB" b="0" dirty="0">
                          <a:solidFill>
                            <a:schemeClr val="bg1"/>
                          </a:solidFill>
                          <a:latin typeface="Arial" panose="020B0604020202020204" pitchFamily="34" charset="0"/>
                          <a:cs typeface="Arial" panose="020B0604020202020204" pitchFamily="34" charset="0"/>
                        </a:rPr>
                        <a:t>Position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29B156"/>
                    </a:solidFill>
                  </a:tcPr>
                </a:tc>
                <a:tc>
                  <a:txBody>
                    <a:bodyPr/>
                    <a:lstStyle/>
                    <a:p>
                      <a:pPr algn="l">
                        <a:lnSpc>
                          <a:spcPct val="70000"/>
                        </a:lnSpc>
                      </a:pPr>
                      <a:r>
                        <a:rPr lang="en-GB" b="0" dirty="0">
                          <a:solidFill>
                            <a:schemeClr val="bg1"/>
                          </a:solidFill>
                          <a:latin typeface="Arial" panose="020B0604020202020204" pitchFamily="34" charset="0"/>
                          <a:cs typeface="Arial" panose="020B0604020202020204" pitchFamily="34" charset="0"/>
                        </a:rPr>
                        <a:t>Part of a team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8C8D2"/>
                    </a:solidFill>
                  </a:tcPr>
                </a:tc>
                <a:tc>
                  <a:txBody>
                    <a:bodyPr/>
                    <a:lstStyle/>
                    <a:p>
                      <a:pPr algn="l">
                        <a:lnSpc>
                          <a:spcPct val="70000"/>
                        </a:lnSpc>
                      </a:pPr>
                      <a:r>
                        <a:rPr lang="en-GB" b="0" dirty="0">
                          <a:solidFill>
                            <a:schemeClr val="bg1"/>
                          </a:solidFill>
                          <a:latin typeface="Arial" panose="020B0604020202020204" pitchFamily="34" charset="0"/>
                          <a:cs typeface="Arial" panose="020B0604020202020204" pitchFamily="34" charset="0"/>
                        </a:rPr>
                        <a:t>Scared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D13975"/>
                    </a:solidFill>
                  </a:tcPr>
                </a:tc>
                <a:extLst>
                  <a:ext uri="{0D108BD9-81ED-4DB2-BD59-A6C34878D82A}">
                    <a16:rowId xmlns:a16="http://schemas.microsoft.com/office/drawing/2014/main" val="1708427780"/>
                  </a:ext>
                </a:extLst>
              </a:tr>
              <a:tr h="506074">
                <a:tc>
                  <a:txBody>
                    <a:bodyPr/>
                    <a:lstStyle/>
                    <a:p>
                      <a:pPr algn="l">
                        <a:lnSpc>
                          <a:spcPct val="70000"/>
                        </a:lnSpc>
                      </a:pPr>
                      <a:r>
                        <a:rPr lang="en-GB" b="0" dirty="0">
                          <a:solidFill>
                            <a:schemeClr val="bg1"/>
                          </a:solidFill>
                          <a:latin typeface="Arial" panose="020B0604020202020204" pitchFamily="34" charset="0"/>
                          <a:cs typeface="Arial" panose="020B0604020202020204" pitchFamily="34" charset="0"/>
                        </a:rPr>
                        <a:t>Powerfully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004750"/>
                    </a:solidFill>
                  </a:tcPr>
                </a:tc>
                <a:tc>
                  <a:txBody>
                    <a:bodyPr/>
                    <a:lstStyle/>
                    <a:p>
                      <a:pPr algn="l">
                        <a:lnSpc>
                          <a:spcPct val="70000"/>
                        </a:lnSpc>
                      </a:pPr>
                      <a:r>
                        <a:rPr lang="en-GB" b="0" dirty="0">
                          <a:solidFill>
                            <a:schemeClr val="bg1"/>
                          </a:solidFill>
                          <a:latin typeface="Arial" panose="020B0604020202020204" pitchFamily="34" charset="0"/>
                          <a:cs typeface="Arial" panose="020B0604020202020204" pitchFamily="34" charset="0"/>
                        </a:rPr>
                        <a:t>Must win!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29B156"/>
                    </a:solidFill>
                  </a:tcPr>
                </a:tc>
                <a:tc>
                  <a:txBody>
                    <a:bodyPr/>
                    <a:lstStyle/>
                    <a:p>
                      <a:pPr algn="l">
                        <a:lnSpc>
                          <a:spcPct val="70000"/>
                        </a:lnSpc>
                      </a:pPr>
                      <a:r>
                        <a:rPr lang="en-GB" b="0" dirty="0">
                          <a:solidFill>
                            <a:schemeClr val="bg1"/>
                          </a:solidFill>
                          <a:latin typeface="Arial" panose="020B0604020202020204" pitchFamily="34" charset="0"/>
                          <a:cs typeface="Arial" panose="020B0604020202020204" pitchFamily="34" charset="0"/>
                        </a:rPr>
                        <a:t>Not included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8C8D2"/>
                    </a:solidFill>
                  </a:tcPr>
                </a:tc>
                <a:tc>
                  <a:txBody>
                    <a:bodyPr/>
                    <a:lstStyle/>
                    <a:p>
                      <a:pPr algn="l">
                        <a:lnSpc>
                          <a:spcPct val="70000"/>
                        </a:lnSpc>
                      </a:pPr>
                      <a:r>
                        <a:rPr lang="en-GB" b="0" dirty="0">
                          <a:solidFill>
                            <a:schemeClr val="bg1"/>
                          </a:solidFill>
                          <a:latin typeface="Arial" panose="020B0604020202020204" pitchFamily="34" charset="0"/>
                          <a:cs typeface="Arial" panose="020B0604020202020204" pitchFamily="34" charset="0"/>
                        </a:rPr>
                        <a:t>Energetic</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D13975"/>
                    </a:solidFill>
                  </a:tcPr>
                </a:tc>
                <a:extLst>
                  <a:ext uri="{0D108BD9-81ED-4DB2-BD59-A6C34878D82A}">
                    <a16:rowId xmlns:a16="http://schemas.microsoft.com/office/drawing/2014/main" val="400132124"/>
                  </a:ext>
                </a:extLst>
              </a:tr>
              <a:tr h="506074">
                <a:tc>
                  <a:txBody>
                    <a:bodyPr/>
                    <a:lstStyle/>
                    <a:p>
                      <a:pPr algn="l">
                        <a:lnSpc>
                          <a:spcPct val="70000"/>
                        </a:lnSpc>
                      </a:pPr>
                      <a:r>
                        <a:rPr lang="en-GB" b="0" dirty="0">
                          <a:solidFill>
                            <a:schemeClr val="bg1"/>
                          </a:solidFill>
                          <a:latin typeface="Arial" panose="020B0604020202020204" pitchFamily="34" charset="0"/>
                          <a:cs typeface="Arial" panose="020B0604020202020204" pitchFamily="34" charset="0"/>
                        </a:rPr>
                        <a:t>Incorrectly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004750"/>
                    </a:solidFill>
                  </a:tcPr>
                </a:tc>
                <a:tc>
                  <a:txBody>
                    <a:bodyPr/>
                    <a:lstStyle/>
                    <a:p>
                      <a:pPr algn="l">
                        <a:lnSpc>
                          <a:spcPct val="70000"/>
                        </a:lnSpc>
                      </a:pPr>
                      <a:r>
                        <a:rPr lang="en-GB" b="0" dirty="0">
                          <a:solidFill>
                            <a:schemeClr val="bg1"/>
                          </a:solidFill>
                          <a:latin typeface="Arial" panose="020B0604020202020204" pitchFamily="34" charset="0"/>
                          <a:cs typeface="Arial" panose="020B0604020202020204" pitchFamily="34" charset="0"/>
                        </a:rPr>
                        <a:t>Strategy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29B156"/>
                    </a:solidFill>
                  </a:tcPr>
                </a:tc>
                <a:tc>
                  <a:txBody>
                    <a:bodyPr/>
                    <a:lstStyle/>
                    <a:p>
                      <a:pPr algn="l">
                        <a:lnSpc>
                          <a:spcPct val="70000"/>
                        </a:lnSpc>
                      </a:pPr>
                      <a:r>
                        <a:rPr lang="en-GB" b="0" dirty="0">
                          <a:solidFill>
                            <a:schemeClr val="bg1"/>
                          </a:solidFill>
                          <a:latin typeface="Arial" panose="020B0604020202020204" pitchFamily="34" charset="0"/>
                          <a:cs typeface="Arial" panose="020B0604020202020204" pitchFamily="34" charset="0"/>
                        </a:rPr>
                        <a:t>With friends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8C8D2"/>
                    </a:solidFill>
                  </a:tcPr>
                </a:tc>
                <a:tc>
                  <a:txBody>
                    <a:bodyPr/>
                    <a:lstStyle/>
                    <a:p>
                      <a:pPr algn="l">
                        <a:lnSpc>
                          <a:spcPct val="70000"/>
                        </a:lnSpc>
                      </a:pPr>
                      <a:r>
                        <a:rPr lang="en-GB" b="0" dirty="0">
                          <a:solidFill>
                            <a:schemeClr val="bg1"/>
                          </a:solidFill>
                          <a:latin typeface="Arial" panose="020B0604020202020204" pitchFamily="34" charset="0"/>
                          <a:cs typeface="Arial" panose="020B0604020202020204" pitchFamily="34" charset="0"/>
                        </a:rPr>
                        <a:t>Stressed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D13975"/>
                    </a:solidFill>
                  </a:tcPr>
                </a:tc>
                <a:extLst>
                  <a:ext uri="{0D108BD9-81ED-4DB2-BD59-A6C34878D82A}">
                    <a16:rowId xmlns:a16="http://schemas.microsoft.com/office/drawing/2014/main" val="3180378048"/>
                  </a:ext>
                </a:extLst>
              </a:tr>
              <a:tr h="506074">
                <a:tc>
                  <a:txBody>
                    <a:bodyPr/>
                    <a:lstStyle/>
                    <a:p>
                      <a:pPr algn="l">
                        <a:lnSpc>
                          <a:spcPct val="70000"/>
                        </a:lnSpc>
                      </a:pPr>
                      <a:r>
                        <a:rPr lang="en-GB" b="0" dirty="0">
                          <a:solidFill>
                            <a:schemeClr val="bg1"/>
                          </a:solidFill>
                          <a:latin typeface="Arial" panose="020B0604020202020204" pitchFamily="34" charset="0"/>
                          <a:cs typeface="Arial" panose="020B0604020202020204" pitchFamily="34" charset="0"/>
                        </a:rPr>
                        <a:t>Gracefully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004750"/>
                    </a:solidFill>
                  </a:tcPr>
                </a:tc>
                <a:tc>
                  <a:txBody>
                    <a:bodyPr/>
                    <a:lstStyle/>
                    <a:p>
                      <a:pPr algn="l">
                        <a:lnSpc>
                          <a:spcPct val="70000"/>
                        </a:lnSpc>
                      </a:pPr>
                      <a:r>
                        <a:rPr lang="en-GB" b="0" dirty="0">
                          <a:solidFill>
                            <a:schemeClr val="bg1"/>
                          </a:solidFill>
                          <a:latin typeface="Arial" panose="020B0604020202020204" pitchFamily="34" charset="0"/>
                          <a:cs typeface="Arial" panose="020B0604020202020204" pitchFamily="34" charset="0"/>
                        </a:rPr>
                        <a:t>Aim carefully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29B156"/>
                    </a:solidFill>
                  </a:tcPr>
                </a:tc>
                <a:tc>
                  <a:txBody>
                    <a:bodyPr/>
                    <a:lstStyle/>
                    <a:p>
                      <a:pPr algn="l">
                        <a:lnSpc>
                          <a:spcPct val="70000"/>
                        </a:lnSpc>
                      </a:pPr>
                      <a:r>
                        <a:rPr lang="en-GB" b="0" dirty="0">
                          <a:solidFill>
                            <a:schemeClr val="bg1"/>
                          </a:solidFill>
                          <a:latin typeface="Arial" panose="020B0604020202020204" pitchFamily="34" charset="0"/>
                          <a:cs typeface="Arial" panose="020B0604020202020204" pitchFamily="34" charset="0"/>
                        </a:rPr>
                        <a:t>With teacher</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8C8D2"/>
                    </a:solidFill>
                  </a:tcPr>
                </a:tc>
                <a:tc>
                  <a:txBody>
                    <a:bodyPr/>
                    <a:lstStyle/>
                    <a:p>
                      <a:pPr algn="l">
                        <a:lnSpc>
                          <a:spcPct val="70000"/>
                        </a:lnSpc>
                      </a:pPr>
                      <a:r>
                        <a:rPr lang="en-GB" b="0" dirty="0">
                          <a:solidFill>
                            <a:schemeClr val="bg1"/>
                          </a:solidFill>
                          <a:latin typeface="Arial" panose="020B0604020202020204" pitchFamily="34" charset="0"/>
                          <a:cs typeface="Arial" panose="020B0604020202020204" pitchFamily="34" charset="0"/>
                        </a:rPr>
                        <a:t>Competitive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D13975"/>
                    </a:solidFill>
                  </a:tcPr>
                </a:tc>
                <a:extLst>
                  <a:ext uri="{0D108BD9-81ED-4DB2-BD59-A6C34878D82A}">
                    <a16:rowId xmlns:a16="http://schemas.microsoft.com/office/drawing/2014/main" val="1449464576"/>
                  </a:ext>
                </a:extLst>
              </a:tr>
              <a:tr h="506074">
                <a:tc>
                  <a:txBody>
                    <a:bodyPr/>
                    <a:lstStyle/>
                    <a:p>
                      <a:pPr algn="l">
                        <a:lnSpc>
                          <a:spcPct val="70000"/>
                        </a:lnSpc>
                      </a:pPr>
                      <a:r>
                        <a:rPr lang="en-GB" dirty="0">
                          <a:solidFill>
                            <a:schemeClr val="bg1"/>
                          </a:solidFill>
                          <a:latin typeface="Arial" panose="020B0604020202020204" pitchFamily="34" charset="0"/>
                          <a:cs typeface="Arial" panose="020B0604020202020204" pitchFamily="34" charset="0"/>
                        </a:rPr>
                        <a:t>Dodge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004750"/>
                    </a:solidFill>
                  </a:tcPr>
                </a:tc>
                <a:tc>
                  <a:txBody>
                    <a:bodyPr/>
                    <a:lstStyle/>
                    <a:p>
                      <a:pPr algn="l">
                        <a:lnSpc>
                          <a:spcPct val="70000"/>
                        </a:lnSpc>
                      </a:pPr>
                      <a:r>
                        <a:rPr lang="en-GB" b="0" dirty="0">
                          <a:solidFill>
                            <a:schemeClr val="bg1"/>
                          </a:solidFill>
                          <a:latin typeface="Arial" panose="020B0604020202020204" pitchFamily="34" charset="0"/>
                          <a:cs typeface="Arial" panose="020B0604020202020204" pitchFamily="34" charset="0"/>
                        </a:rPr>
                        <a:t>I’m good/bad at this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29B156"/>
                    </a:solidFill>
                  </a:tcPr>
                </a:tc>
                <a:tc>
                  <a:txBody>
                    <a:bodyPr/>
                    <a:lstStyle/>
                    <a:p>
                      <a:pPr algn="l">
                        <a:lnSpc>
                          <a:spcPct val="70000"/>
                        </a:lnSpc>
                      </a:pPr>
                      <a:r>
                        <a:rPr lang="en-GB" b="0" dirty="0">
                          <a:solidFill>
                            <a:schemeClr val="bg1"/>
                          </a:solidFill>
                          <a:latin typeface="Arial" panose="020B0604020202020204" pitchFamily="34" charset="0"/>
                          <a:cs typeface="Arial" panose="020B0604020202020204" pitchFamily="34" charset="0"/>
                        </a:rPr>
                        <a:t>Shared emotions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8C8D2"/>
                    </a:solidFill>
                  </a:tcPr>
                </a:tc>
                <a:tc>
                  <a:txBody>
                    <a:bodyPr/>
                    <a:lstStyle/>
                    <a:p>
                      <a:pPr algn="l">
                        <a:lnSpc>
                          <a:spcPct val="70000"/>
                        </a:lnSpc>
                      </a:pPr>
                      <a:r>
                        <a:rPr lang="en-GB" b="0" dirty="0">
                          <a:solidFill>
                            <a:schemeClr val="bg1"/>
                          </a:solidFill>
                          <a:latin typeface="Arial" panose="020B0604020202020204" pitchFamily="34" charset="0"/>
                          <a:cs typeface="Arial" panose="020B0604020202020204" pitchFamily="34" charset="0"/>
                        </a:rPr>
                        <a:t>Annoyed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D13975"/>
                    </a:solidFill>
                  </a:tcPr>
                </a:tc>
                <a:extLst>
                  <a:ext uri="{0D108BD9-81ED-4DB2-BD59-A6C34878D82A}">
                    <a16:rowId xmlns:a16="http://schemas.microsoft.com/office/drawing/2014/main" val="2107142516"/>
                  </a:ext>
                </a:extLst>
              </a:tr>
              <a:tr h="506074">
                <a:tc>
                  <a:txBody>
                    <a:bodyPr/>
                    <a:lstStyle/>
                    <a:p>
                      <a:pPr algn="l">
                        <a:lnSpc>
                          <a:spcPct val="70000"/>
                        </a:lnSpc>
                      </a:pPr>
                      <a:r>
                        <a:rPr lang="en-GB" b="0" dirty="0">
                          <a:solidFill>
                            <a:schemeClr val="bg1"/>
                          </a:solidFill>
                          <a:latin typeface="Arial" panose="020B0604020202020204" pitchFamily="34" charset="0"/>
                          <a:cs typeface="Arial" panose="020B0604020202020204" pitchFamily="34" charset="0"/>
                        </a:rPr>
                        <a:t>Sprint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004750"/>
                    </a:solidFill>
                  </a:tcPr>
                </a:tc>
                <a:tc>
                  <a:txBody>
                    <a:bodyPr/>
                    <a:lstStyle/>
                    <a:p>
                      <a:pPr algn="l">
                        <a:lnSpc>
                          <a:spcPct val="70000"/>
                        </a:lnSpc>
                      </a:pPr>
                      <a:r>
                        <a:rPr lang="en-GB" b="0" dirty="0">
                          <a:solidFill>
                            <a:schemeClr val="bg1"/>
                          </a:solidFill>
                          <a:latin typeface="Arial" panose="020B0604020202020204" pitchFamily="34" charset="0"/>
                          <a:cs typeface="Arial" panose="020B0604020202020204" pitchFamily="34" charset="0"/>
                        </a:rPr>
                        <a:t>Try hard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29B156"/>
                    </a:solidFill>
                  </a:tcPr>
                </a:tc>
                <a:tc>
                  <a:txBody>
                    <a:bodyPr/>
                    <a:lstStyle/>
                    <a:p>
                      <a:pPr algn="l">
                        <a:lnSpc>
                          <a:spcPct val="70000"/>
                        </a:lnSpc>
                      </a:pPr>
                      <a:r>
                        <a:rPr lang="en-GB" b="0" dirty="0">
                          <a:solidFill>
                            <a:schemeClr val="bg1"/>
                          </a:solidFill>
                          <a:latin typeface="Arial" panose="020B0604020202020204" pitchFamily="34" charset="0"/>
                          <a:cs typeface="Arial" panose="020B0604020202020204" pitchFamily="34" charset="0"/>
                        </a:rPr>
                        <a:t>With environment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8C8D2"/>
                    </a:solidFill>
                  </a:tcPr>
                </a:tc>
                <a:tc>
                  <a:txBody>
                    <a:bodyPr/>
                    <a:lstStyle/>
                    <a:p>
                      <a:pPr algn="l">
                        <a:lnSpc>
                          <a:spcPct val="70000"/>
                        </a:lnSpc>
                      </a:pPr>
                      <a:r>
                        <a:rPr lang="en-GB" b="0" dirty="0">
                          <a:solidFill>
                            <a:schemeClr val="bg1"/>
                          </a:solidFill>
                          <a:latin typeface="Arial" panose="020B0604020202020204" pitchFamily="34" charset="0"/>
                          <a:cs typeface="Arial" panose="020B0604020202020204" pitchFamily="34" charset="0"/>
                        </a:rPr>
                        <a:t>Excited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D13975"/>
                    </a:solidFill>
                  </a:tcPr>
                </a:tc>
                <a:extLst>
                  <a:ext uri="{0D108BD9-81ED-4DB2-BD59-A6C34878D82A}">
                    <a16:rowId xmlns:a16="http://schemas.microsoft.com/office/drawing/2014/main" val="3720426711"/>
                  </a:ext>
                </a:extLst>
              </a:tr>
              <a:tr h="506074">
                <a:tc>
                  <a:txBody>
                    <a:bodyPr/>
                    <a:lstStyle/>
                    <a:p>
                      <a:pPr algn="l">
                        <a:lnSpc>
                          <a:spcPct val="70000"/>
                        </a:lnSpc>
                      </a:pPr>
                      <a:r>
                        <a:rPr lang="en-GB" b="0" dirty="0">
                          <a:solidFill>
                            <a:schemeClr val="bg1"/>
                          </a:solidFill>
                          <a:latin typeface="Arial" panose="020B0604020202020204" pitchFamily="34" charset="0"/>
                          <a:cs typeface="Arial" panose="020B0604020202020204" pitchFamily="34" charset="0"/>
                        </a:rPr>
                        <a:t>Quickly </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004750"/>
                    </a:solidFill>
                  </a:tcPr>
                </a:tc>
                <a:tc>
                  <a:txBody>
                    <a:bodyPr/>
                    <a:lstStyle/>
                    <a:p>
                      <a:pPr algn="l">
                        <a:lnSpc>
                          <a:spcPct val="70000"/>
                        </a:lnSpc>
                      </a:pPr>
                      <a:r>
                        <a:rPr lang="en-GB" b="0" dirty="0">
                          <a:solidFill>
                            <a:schemeClr val="bg1"/>
                          </a:solidFill>
                          <a:latin typeface="Arial" panose="020B0604020202020204" pitchFamily="34" charset="0"/>
                          <a:cs typeface="Arial" panose="020B0604020202020204" pitchFamily="34" charset="0"/>
                        </a:rPr>
                        <a:t>We’re winning/losing!</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29B156"/>
                    </a:solidFill>
                  </a:tcPr>
                </a:tc>
                <a:tc>
                  <a:txBody>
                    <a:bodyPr/>
                    <a:lstStyle/>
                    <a:p>
                      <a:pPr algn="l">
                        <a:lnSpc>
                          <a:spcPct val="70000"/>
                        </a:lnSpc>
                      </a:pPr>
                      <a:r>
                        <a:rPr lang="en-GB" b="0" dirty="0">
                          <a:solidFill>
                            <a:schemeClr val="bg1"/>
                          </a:solidFill>
                          <a:latin typeface="Arial" panose="020B0604020202020204" pitchFamily="34" charset="0"/>
                          <a:cs typeface="Arial" panose="020B0604020202020204" pitchFamily="34" charset="0"/>
                        </a:rPr>
                        <a:t>Positive/negative vibes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8C8D2"/>
                    </a:solidFill>
                  </a:tcPr>
                </a:tc>
                <a:tc>
                  <a:txBody>
                    <a:bodyPr/>
                    <a:lstStyle/>
                    <a:p>
                      <a:pPr algn="l">
                        <a:lnSpc>
                          <a:spcPct val="70000"/>
                        </a:lnSpc>
                      </a:pPr>
                      <a:r>
                        <a:rPr lang="en-GB" b="0" dirty="0">
                          <a:solidFill>
                            <a:schemeClr val="bg1"/>
                          </a:solidFill>
                          <a:latin typeface="Arial" panose="020B0604020202020204" pitchFamily="34" charset="0"/>
                          <a:cs typeface="Arial" panose="020B0604020202020204" pitchFamily="34" charset="0"/>
                        </a:rPr>
                        <a:t>Strong/weak</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D13975"/>
                    </a:solidFill>
                  </a:tcPr>
                </a:tc>
                <a:extLst>
                  <a:ext uri="{0D108BD9-81ED-4DB2-BD59-A6C34878D82A}">
                    <a16:rowId xmlns:a16="http://schemas.microsoft.com/office/drawing/2014/main" val="3896531309"/>
                  </a:ext>
                </a:extLst>
              </a:tr>
            </a:tbl>
          </a:graphicData>
        </a:graphic>
      </p:graphicFrame>
    </p:spTree>
    <p:extLst>
      <p:ext uri="{BB962C8B-B14F-4D97-AF65-F5344CB8AC3E}">
        <p14:creationId xmlns:p14="http://schemas.microsoft.com/office/powerpoint/2010/main" val="30646725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8D359C-9DE4-FE2F-495D-9B0B10FFF024}"/>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AA97517A-BE1E-1E72-28F8-3BEA5EFD5C41}"/>
              </a:ext>
            </a:extLst>
          </p:cNvPr>
          <p:cNvPicPr/>
          <p:nvPr/>
        </p:nvPicPr>
        <p:blipFill>
          <a:blip r:embed="rId3">
            <a:extLst>
              <a:ext uri="{28A0092B-C50C-407E-A947-70E740481C1C}">
                <a14:useLocalDpi xmlns:a14="http://schemas.microsoft.com/office/drawing/2010/main" val="0"/>
              </a:ext>
            </a:extLst>
          </a:blip>
          <a:srcRect/>
          <a:stretch/>
        </p:blipFill>
        <p:spPr>
          <a:xfrm>
            <a:off x="-1" y="0"/>
            <a:ext cx="12192000" cy="6858000"/>
          </a:xfrm>
          <a:prstGeom prst="rect">
            <a:avLst/>
          </a:prstGeom>
          <a:solidFill>
            <a:srgbClr val="FFFAEB"/>
          </a:solidFill>
        </p:spPr>
      </p:pic>
      <p:sp>
        <p:nvSpPr>
          <p:cNvPr id="2" name="Title 1">
            <a:extLst>
              <a:ext uri="{FF2B5EF4-FFF2-40B4-BE49-F238E27FC236}">
                <a16:creationId xmlns:a16="http://schemas.microsoft.com/office/drawing/2014/main" id="{AE5D9DEA-3C1E-8DE5-6104-B761FD67F462}"/>
              </a:ext>
            </a:extLst>
          </p:cNvPr>
          <p:cNvSpPr txBox="1">
            <a:spLocks/>
          </p:cNvSpPr>
          <p:nvPr/>
        </p:nvSpPr>
        <p:spPr>
          <a:xfrm>
            <a:off x="308700" y="126906"/>
            <a:ext cx="11574597" cy="165556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600" b="1" i="0" u="none" strike="noStrike" kern="1200" cap="none" spc="0" normalizeH="0" baseline="0" noProof="0" dirty="0">
                <a:ln>
                  <a:noFill/>
                </a:ln>
                <a:solidFill>
                  <a:srgbClr val="004750"/>
                </a:solidFill>
                <a:effectLst/>
                <a:uLnTx/>
                <a:uFillTx/>
                <a:latin typeface="Arial" panose="020B0604020202020204" pitchFamily="34" charset="0"/>
                <a:ea typeface="+mj-ea"/>
                <a:cs typeface="Arial" panose="020B0604020202020204" pitchFamily="34" charset="0"/>
              </a:rPr>
              <a:t>Why regular physical activity?</a:t>
            </a:r>
          </a:p>
        </p:txBody>
      </p:sp>
      <p:graphicFrame>
        <p:nvGraphicFramePr>
          <p:cNvPr id="3" name="Diagram 2">
            <a:extLst>
              <a:ext uri="{FF2B5EF4-FFF2-40B4-BE49-F238E27FC236}">
                <a16:creationId xmlns:a16="http://schemas.microsoft.com/office/drawing/2014/main" id="{98DC3665-A5ED-5188-1F9E-9524E4F0DB2D}"/>
              </a:ext>
            </a:extLst>
          </p:cNvPr>
          <p:cNvGraphicFramePr/>
          <p:nvPr>
            <p:extLst>
              <p:ext uri="{D42A27DB-BD31-4B8C-83A1-F6EECF244321}">
                <p14:modId xmlns:p14="http://schemas.microsoft.com/office/powerpoint/2010/main" val="142345363"/>
              </p:ext>
            </p:extLst>
          </p:nvPr>
        </p:nvGraphicFramePr>
        <p:xfrm>
          <a:off x="350950" y="954686"/>
          <a:ext cx="7791132" cy="477020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4" name="Equals 3">
            <a:extLst>
              <a:ext uri="{FF2B5EF4-FFF2-40B4-BE49-F238E27FC236}">
                <a16:creationId xmlns:a16="http://schemas.microsoft.com/office/drawing/2014/main" id="{7D1EA0B9-9C22-AB7E-4BC1-276D5B119A06}"/>
              </a:ext>
            </a:extLst>
          </p:cNvPr>
          <p:cNvSpPr/>
          <p:nvPr/>
        </p:nvSpPr>
        <p:spPr>
          <a:xfrm>
            <a:off x="8383491" y="1199326"/>
            <a:ext cx="715618" cy="745920"/>
          </a:xfrm>
          <a:prstGeom prst="mathEqual">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6" name="Equals 5">
            <a:extLst>
              <a:ext uri="{FF2B5EF4-FFF2-40B4-BE49-F238E27FC236}">
                <a16:creationId xmlns:a16="http://schemas.microsoft.com/office/drawing/2014/main" id="{BF696B5A-37C3-03B2-2682-BEF6D1D3A1EC}"/>
              </a:ext>
            </a:extLst>
          </p:cNvPr>
          <p:cNvSpPr/>
          <p:nvPr/>
        </p:nvSpPr>
        <p:spPr>
          <a:xfrm>
            <a:off x="8431005" y="2409435"/>
            <a:ext cx="715618" cy="745920"/>
          </a:xfrm>
          <a:prstGeom prst="mathEqual">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8" name="Equals 7">
            <a:extLst>
              <a:ext uri="{FF2B5EF4-FFF2-40B4-BE49-F238E27FC236}">
                <a16:creationId xmlns:a16="http://schemas.microsoft.com/office/drawing/2014/main" id="{1A094B7A-15A3-BB70-7A50-5715F495D3C8}"/>
              </a:ext>
            </a:extLst>
          </p:cNvPr>
          <p:cNvSpPr/>
          <p:nvPr/>
        </p:nvSpPr>
        <p:spPr>
          <a:xfrm>
            <a:off x="8431005" y="3523637"/>
            <a:ext cx="715618" cy="745920"/>
          </a:xfrm>
          <a:prstGeom prst="mathEqual">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 name="Equals 9">
            <a:extLst>
              <a:ext uri="{FF2B5EF4-FFF2-40B4-BE49-F238E27FC236}">
                <a16:creationId xmlns:a16="http://schemas.microsoft.com/office/drawing/2014/main" id="{654581C4-1350-093A-DB3E-A5D61E0288D4}"/>
              </a:ext>
            </a:extLst>
          </p:cNvPr>
          <p:cNvSpPr/>
          <p:nvPr/>
        </p:nvSpPr>
        <p:spPr>
          <a:xfrm>
            <a:off x="8453923" y="4829654"/>
            <a:ext cx="715618" cy="745920"/>
          </a:xfrm>
          <a:prstGeom prst="mathEqual">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2" name="Rectangle: Rounded Corners 11">
            <a:extLst>
              <a:ext uri="{FF2B5EF4-FFF2-40B4-BE49-F238E27FC236}">
                <a16:creationId xmlns:a16="http://schemas.microsoft.com/office/drawing/2014/main" id="{3C6B482C-C703-EB6D-C658-6E2A77E15045}"/>
              </a:ext>
            </a:extLst>
          </p:cNvPr>
          <p:cNvSpPr/>
          <p:nvPr/>
        </p:nvSpPr>
        <p:spPr>
          <a:xfrm>
            <a:off x="9396628" y="961518"/>
            <a:ext cx="1408873" cy="1025347"/>
          </a:xfrm>
          <a:prstGeom prst="roundRect">
            <a:avLst/>
          </a:prstGeom>
          <a:solidFill>
            <a:srgbClr val="00475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prstClr val="white"/>
                </a:solidFill>
                <a:effectLst/>
                <a:uLnTx/>
                <a:uFillTx/>
                <a:latin typeface="Aptos" panose="02110004020202020204"/>
                <a:ea typeface="+mn-ea"/>
                <a:cs typeface="+mn-cs"/>
              </a:rPr>
              <a:t>MOVE</a:t>
            </a:r>
          </a:p>
        </p:txBody>
      </p:sp>
      <p:sp>
        <p:nvSpPr>
          <p:cNvPr id="14" name="Rectangle: Rounded Corners 13">
            <a:extLst>
              <a:ext uri="{FF2B5EF4-FFF2-40B4-BE49-F238E27FC236}">
                <a16:creationId xmlns:a16="http://schemas.microsoft.com/office/drawing/2014/main" id="{D05BA7BA-B190-54EE-1EDF-17FC323403D2}"/>
              </a:ext>
            </a:extLst>
          </p:cNvPr>
          <p:cNvSpPr/>
          <p:nvPr/>
        </p:nvSpPr>
        <p:spPr>
          <a:xfrm>
            <a:off x="9396628" y="2211911"/>
            <a:ext cx="1408873" cy="1025347"/>
          </a:xfrm>
          <a:prstGeom prst="roundRect">
            <a:avLst/>
          </a:prstGeom>
          <a:solidFill>
            <a:srgbClr val="29B15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prstClr val="white"/>
                </a:solidFill>
                <a:effectLst/>
                <a:uLnTx/>
                <a:uFillTx/>
                <a:latin typeface="Aptos" panose="02110004020202020204"/>
                <a:ea typeface="+mn-ea"/>
                <a:cs typeface="+mn-cs"/>
              </a:rPr>
              <a:t>THINK</a:t>
            </a:r>
          </a:p>
        </p:txBody>
      </p:sp>
      <p:sp>
        <p:nvSpPr>
          <p:cNvPr id="16" name="Rectangle: Rounded Corners 15">
            <a:extLst>
              <a:ext uri="{FF2B5EF4-FFF2-40B4-BE49-F238E27FC236}">
                <a16:creationId xmlns:a16="http://schemas.microsoft.com/office/drawing/2014/main" id="{E6980B99-44D4-A662-6DA0-6FF6A08F2C2B}"/>
              </a:ext>
            </a:extLst>
          </p:cNvPr>
          <p:cNvSpPr/>
          <p:nvPr/>
        </p:nvSpPr>
        <p:spPr>
          <a:xfrm>
            <a:off x="9429966" y="3462305"/>
            <a:ext cx="1342196" cy="964648"/>
          </a:xfrm>
          <a:prstGeom prst="roundRect">
            <a:avLst/>
          </a:prstGeom>
          <a:solidFill>
            <a:srgbClr val="68C8D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prstClr val="white"/>
                </a:solidFill>
                <a:effectLst/>
                <a:uLnTx/>
                <a:uFillTx/>
                <a:latin typeface="Aptos" panose="02110004020202020204"/>
                <a:ea typeface="+mn-ea"/>
                <a:cs typeface="+mn-cs"/>
              </a:rPr>
              <a:t>FEEL</a:t>
            </a:r>
          </a:p>
        </p:txBody>
      </p:sp>
      <p:sp>
        <p:nvSpPr>
          <p:cNvPr id="18" name="Rectangle: Rounded Corners 17">
            <a:extLst>
              <a:ext uri="{FF2B5EF4-FFF2-40B4-BE49-F238E27FC236}">
                <a16:creationId xmlns:a16="http://schemas.microsoft.com/office/drawing/2014/main" id="{9B783509-1117-620D-9BEA-6E64AD223846}"/>
              </a:ext>
            </a:extLst>
          </p:cNvPr>
          <p:cNvSpPr/>
          <p:nvPr/>
        </p:nvSpPr>
        <p:spPr>
          <a:xfrm>
            <a:off x="9429966" y="4720290"/>
            <a:ext cx="1342196" cy="964648"/>
          </a:xfrm>
          <a:prstGeom prst="roundRect">
            <a:avLst/>
          </a:prstGeom>
          <a:solidFill>
            <a:srgbClr val="D1397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white"/>
                </a:solidFill>
                <a:effectLst/>
                <a:uLnTx/>
                <a:uFillTx/>
                <a:latin typeface="Aptos" panose="02110004020202020204"/>
                <a:ea typeface="+mn-ea"/>
                <a:cs typeface="+mn-cs"/>
              </a:rPr>
              <a:t>CONNECT</a:t>
            </a:r>
          </a:p>
        </p:txBody>
      </p:sp>
    </p:spTree>
    <p:extLst>
      <p:ext uri="{BB962C8B-B14F-4D97-AF65-F5344CB8AC3E}">
        <p14:creationId xmlns:p14="http://schemas.microsoft.com/office/powerpoint/2010/main" val="42893273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AEA"/>
        </a:solidFill>
        <a:effectLst/>
      </p:bgPr>
    </p:bg>
    <p:spTree>
      <p:nvGrpSpPr>
        <p:cNvPr id="1" name="">
          <a:extLst>
            <a:ext uri="{FF2B5EF4-FFF2-40B4-BE49-F238E27FC236}">
              <a16:creationId xmlns:a16="http://schemas.microsoft.com/office/drawing/2014/main" id="{354E8A8A-F39D-43A8-2423-E9DC1A5F6530}"/>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9E5128CE-4663-FF29-3EB4-74D271E57180}"/>
              </a:ext>
            </a:extLst>
          </p:cNvPr>
          <p:cNvPicPr>
            <a:picLocks noChangeAspect="1"/>
          </p:cNvPicPr>
          <p:nvPr/>
        </p:nvPicPr>
        <p:blipFill>
          <a:blip r:embed="rId4">
            <a:extLst>
              <a:ext uri="{28A0092B-C50C-407E-A947-70E740481C1C}">
                <a14:useLocalDpi xmlns:a14="http://schemas.microsoft.com/office/drawing/2010/main" val="0"/>
              </a:ext>
            </a:extLst>
          </a:blip>
          <a:srcRect l="9010" t="7922" r="9320" b="10130"/>
          <a:stretch>
            <a:fillRect/>
          </a:stretch>
        </p:blipFill>
        <p:spPr>
          <a:xfrm rot="16200000">
            <a:off x="2257235" y="-1688363"/>
            <a:ext cx="6553372" cy="10234726"/>
          </a:xfrm>
          <a:prstGeom prst="rect">
            <a:avLst/>
          </a:prstGeom>
        </p:spPr>
      </p:pic>
      <p:pic>
        <p:nvPicPr>
          <p:cNvPr id="2" name="Picture 1">
            <a:extLst>
              <a:ext uri="{FF2B5EF4-FFF2-40B4-BE49-F238E27FC236}">
                <a16:creationId xmlns:a16="http://schemas.microsoft.com/office/drawing/2014/main" id="{A76A9281-9483-E157-71A4-E5C9117A8378}"/>
              </a:ext>
            </a:extLst>
          </p:cNvPr>
          <p:cNvPicPr/>
          <p:nvPr/>
        </p:nvPicPr>
        <p:blipFill>
          <a:blip r:embed="rId5">
            <a:extLst>
              <a:ext uri="{28A0092B-C50C-407E-A947-70E740481C1C}">
                <a14:useLocalDpi xmlns:a14="http://schemas.microsoft.com/office/drawing/2010/main" val="0"/>
              </a:ext>
            </a:extLst>
          </a:blip>
          <a:srcRect t="86557"/>
          <a:stretch>
            <a:fillRect/>
          </a:stretch>
        </p:blipFill>
        <p:spPr>
          <a:xfrm rot="16200000">
            <a:off x="8425141" y="3249283"/>
            <a:ext cx="6700604" cy="506664"/>
          </a:xfrm>
          <a:prstGeom prst="rect">
            <a:avLst/>
          </a:prstGeom>
          <a:solidFill>
            <a:srgbClr val="FFFAEA"/>
          </a:solidFill>
        </p:spPr>
      </p:pic>
    </p:spTree>
    <p:extLst>
      <p:ext uri="{BB962C8B-B14F-4D97-AF65-F5344CB8AC3E}">
        <p14:creationId xmlns:p14="http://schemas.microsoft.com/office/powerpoint/2010/main" val="1258327611"/>
      </p:ext>
    </p:extLst>
  </p:cSld>
  <p:clrMapOvr>
    <a:masterClrMapping/>
  </p:clrMapOvr>
  <p:extLst>
    <p:ext uri="{6950BFC3-D8DA-4A85-94F7-54DA5524770B}">
      <p188:commentRel xmlns:p188="http://schemas.microsoft.com/office/powerpoint/2018/8/main" r:id="rId3"/>
    </p:ext>
  </p:extLs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DAAFB3-E543-D137-A085-CD5362D1D2EB}"/>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32F73AD3-F98D-F2B2-183C-D83C53EAFAFF}"/>
              </a:ext>
            </a:extLst>
          </p:cNvPr>
          <p:cNvPicPr>
            <a:picLocks noGrp="1" noRot="1" noMove="1" noResize="1" noEditPoints="1" noAdjustHandles="1" noChangeArrowheads="1" noChangeShapeType="1" noCrop="1"/>
          </p:cNvPicPr>
          <p:nvPr/>
        </p:nvPicPr>
        <p:blipFill>
          <a:blip r:embed="rId4">
            <a:extLst>
              <a:ext uri="{28A0092B-C50C-407E-A947-70E740481C1C}">
                <a14:useLocalDpi xmlns:a14="http://schemas.microsoft.com/office/drawing/2010/main" val="0"/>
              </a:ext>
            </a:extLst>
          </a:blip>
          <a:srcRect/>
          <a:stretch/>
        </p:blipFill>
        <p:spPr>
          <a:xfrm>
            <a:off x="-1" y="0"/>
            <a:ext cx="12192000" cy="6858000"/>
          </a:xfrm>
          <a:prstGeom prst="rect">
            <a:avLst/>
          </a:prstGeom>
          <a:solidFill>
            <a:srgbClr val="FFFAEA"/>
          </a:solidFill>
        </p:spPr>
      </p:pic>
      <p:sp>
        <p:nvSpPr>
          <p:cNvPr id="3" name="TextBox 2">
            <a:extLst>
              <a:ext uri="{FF2B5EF4-FFF2-40B4-BE49-F238E27FC236}">
                <a16:creationId xmlns:a16="http://schemas.microsoft.com/office/drawing/2014/main" id="{11C4B0A8-A5D1-CB0F-7D7B-DA6C3EE4B69B}"/>
              </a:ext>
            </a:extLst>
          </p:cNvPr>
          <p:cNvSpPr txBox="1"/>
          <p:nvPr/>
        </p:nvSpPr>
        <p:spPr>
          <a:xfrm>
            <a:off x="478972" y="323242"/>
            <a:ext cx="5109028" cy="1138773"/>
          </a:xfrm>
          <a:prstGeom prst="rect">
            <a:avLst/>
          </a:prstGeom>
          <a:noFill/>
        </p:spPr>
        <p:txBody>
          <a:bodyPr wrap="square">
            <a:spAutoFit/>
          </a:bodyPr>
          <a:lstStyle/>
          <a:p>
            <a:r>
              <a:rPr lang="en-GB" sz="3200" b="1" dirty="0">
                <a:solidFill>
                  <a:srgbClr val="004750"/>
                </a:solidFill>
                <a:latin typeface="Arial" panose="020B0604020202020204" pitchFamily="34" charset="0"/>
                <a:cs typeface="Arial" panose="020B0604020202020204" pitchFamily="34" charset="0"/>
              </a:rPr>
              <a:t>See</a:t>
            </a:r>
          </a:p>
          <a:p>
            <a:pPr marL="285750" indent="-285750">
              <a:buFont typeface="Arial" panose="020B0604020202020204" pitchFamily="34" charset="0"/>
              <a:buChar char="•"/>
            </a:pPr>
            <a:r>
              <a:rPr lang="en-GB" b="0" dirty="0">
                <a:solidFill>
                  <a:srgbClr val="004750"/>
                </a:solidFill>
                <a:latin typeface="Arial" panose="020B0604020202020204" pitchFamily="34" charset="0"/>
                <a:cs typeface="Arial" panose="020B0604020202020204" pitchFamily="34" charset="0"/>
              </a:rPr>
              <a:t>What do you see in the image?</a:t>
            </a:r>
          </a:p>
          <a:p>
            <a:pPr marL="285750" indent="-285750">
              <a:buFont typeface="Arial" panose="020B0604020202020204" pitchFamily="34" charset="0"/>
              <a:buChar char="•"/>
            </a:pPr>
            <a:r>
              <a:rPr lang="en-GB" b="0" dirty="0">
                <a:solidFill>
                  <a:srgbClr val="004750"/>
                </a:solidFill>
                <a:latin typeface="Arial" panose="020B0604020202020204" pitchFamily="34" charset="0"/>
                <a:cs typeface="Arial" panose="020B0604020202020204" pitchFamily="34" charset="0"/>
              </a:rPr>
              <a:t>What stands out for you?</a:t>
            </a:r>
            <a:endParaRPr lang="en-US" dirty="0">
              <a:solidFill>
                <a:srgbClr val="004750"/>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9F5F31CF-2C56-EE71-BB9E-EECABF27257B}"/>
              </a:ext>
            </a:extLst>
          </p:cNvPr>
          <p:cNvSpPr txBox="1"/>
          <p:nvPr/>
        </p:nvSpPr>
        <p:spPr>
          <a:xfrm>
            <a:off x="478972" y="1785257"/>
            <a:ext cx="5109028" cy="1138773"/>
          </a:xfrm>
          <a:prstGeom prst="rect">
            <a:avLst/>
          </a:prstGeom>
          <a:noFill/>
        </p:spPr>
        <p:txBody>
          <a:bodyPr wrap="square">
            <a:spAutoFit/>
          </a:bodyPr>
          <a:lstStyle/>
          <a:p>
            <a:r>
              <a:rPr lang="en-GB" sz="3200" b="1" dirty="0">
                <a:solidFill>
                  <a:srgbClr val="004750"/>
                </a:solidFill>
                <a:latin typeface="Arial" panose="020B0604020202020204" pitchFamily="34" charset="0"/>
                <a:cs typeface="Arial" panose="020B0604020202020204" pitchFamily="34" charset="0"/>
              </a:rPr>
              <a:t>Think</a:t>
            </a:r>
          </a:p>
          <a:p>
            <a:pPr marL="285750" indent="-285750">
              <a:buFont typeface="Arial" panose="020B0604020202020204" pitchFamily="34" charset="0"/>
              <a:buChar char="•"/>
            </a:pPr>
            <a:r>
              <a:rPr lang="en-GB" b="0" dirty="0">
                <a:solidFill>
                  <a:srgbClr val="004750"/>
                </a:solidFill>
                <a:latin typeface="Arial" panose="020B0604020202020204" pitchFamily="34" charset="0"/>
                <a:cs typeface="Arial" panose="020B0604020202020204" pitchFamily="34" charset="0"/>
              </a:rPr>
              <a:t>What do you think taking part would feel like?</a:t>
            </a:r>
          </a:p>
          <a:p>
            <a:pPr marL="285750" indent="-285750">
              <a:buFont typeface="Arial" panose="020B0604020202020204" pitchFamily="34" charset="0"/>
              <a:buChar char="•"/>
            </a:pPr>
            <a:r>
              <a:rPr lang="en-GB" b="0" dirty="0">
                <a:solidFill>
                  <a:srgbClr val="004750"/>
                </a:solidFill>
                <a:latin typeface="Arial" panose="020B0604020202020204" pitchFamily="34" charset="0"/>
                <a:cs typeface="Arial" panose="020B0604020202020204" pitchFamily="34" charset="0"/>
              </a:rPr>
              <a:t>Would you like to take part or not?</a:t>
            </a:r>
          </a:p>
        </p:txBody>
      </p:sp>
      <p:sp>
        <p:nvSpPr>
          <p:cNvPr id="9" name="TextBox 8">
            <a:extLst>
              <a:ext uri="{FF2B5EF4-FFF2-40B4-BE49-F238E27FC236}">
                <a16:creationId xmlns:a16="http://schemas.microsoft.com/office/drawing/2014/main" id="{6C6393E5-9757-BB29-F4AD-F719D293FF55}"/>
              </a:ext>
            </a:extLst>
          </p:cNvPr>
          <p:cNvSpPr txBox="1"/>
          <p:nvPr/>
        </p:nvSpPr>
        <p:spPr>
          <a:xfrm>
            <a:off x="478972" y="3247272"/>
            <a:ext cx="5109028" cy="1138773"/>
          </a:xfrm>
          <a:prstGeom prst="rect">
            <a:avLst/>
          </a:prstGeom>
          <a:noFill/>
        </p:spPr>
        <p:txBody>
          <a:bodyPr wrap="square">
            <a:spAutoFit/>
          </a:bodyPr>
          <a:lstStyle/>
          <a:p>
            <a:r>
              <a:rPr lang="en-GB" sz="3200" b="1" dirty="0">
                <a:solidFill>
                  <a:srgbClr val="004750"/>
                </a:solidFill>
                <a:latin typeface="Arial" panose="020B0604020202020204" pitchFamily="34" charset="0"/>
                <a:cs typeface="Arial" panose="020B0604020202020204" pitchFamily="34" charset="0"/>
              </a:rPr>
              <a:t>Why</a:t>
            </a:r>
          </a:p>
          <a:p>
            <a:pPr marL="285750" lvl="0" indent="-285750">
              <a:buFont typeface="Arial" panose="020B0604020202020204" pitchFamily="34" charset="0"/>
              <a:buChar char="•"/>
              <a:defRPr/>
            </a:pPr>
            <a:r>
              <a:rPr lang="en-GB" dirty="0">
                <a:solidFill>
                  <a:srgbClr val="004750"/>
                </a:solidFill>
                <a:latin typeface="Arial" panose="020B0604020202020204" pitchFamily="34" charset="0"/>
                <a:cs typeface="Arial" panose="020B0604020202020204" pitchFamily="34" charset="0"/>
              </a:rPr>
              <a:t>Why do you think and feel that way?</a:t>
            </a:r>
          </a:p>
          <a:p>
            <a:pPr marL="285750" lvl="0" indent="-285750">
              <a:buFont typeface="Arial" panose="020B0604020202020204" pitchFamily="34" charset="0"/>
              <a:buChar char="•"/>
              <a:defRPr/>
            </a:pPr>
            <a:r>
              <a:rPr lang="en-GB" dirty="0">
                <a:solidFill>
                  <a:srgbClr val="004750"/>
                </a:solidFill>
                <a:latin typeface="Arial" panose="020B0604020202020204" pitchFamily="34" charset="0"/>
                <a:cs typeface="Arial" panose="020B0604020202020204" pitchFamily="34" charset="0"/>
              </a:rPr>
              <a:t>Why would you like to/not like to take part?</a:t>
            </a:r>
          </a:p>
        </p:txBody>
      </p:sp>
      <p:pic>
        <p:nvPicPr>
          <p:cNvPr id="7" name="Picture 6" descr="A group of kids pulling a rope&#10;&#10;AI-generated content may be incorrect.">
            <a:extLst>
              <a:ext uri="{FF2B5EF4-FFF2-40B4-BE49-F238E27FC236}">
                <a16:creationId xmlns:a16="http://schemas.microsoft.com/office/drawing/2014/main" id="{D10928C1-1EAF-9313-D4B3-6B7629713B73}"/>
              </a:ext>
            </a:extLst>
          </p:cNvPr>
          <p:cNvPicPr>
            <a:picLocks noChangeAspect="1"/>
          </p:cNvPicPr>
          <p:nvPr/>
        </p:nvPicPr>
        <p:blipFill>
          <a:blip r:embed="rId5">
            <a:extLst>
              <a:ext uri="{28A0092B-C50C-407E-A947-70E740481C1C}">
                <a14:useLocalDpi xmlns:a14="http://schemas.microsoft.com/office/drawing/2010/main" val="0"/>
              </a:ext>
            </a:extLst>
          </a:blip>
          <a:srcRect l="14800" t="860" r="16578" b="2809"/>
          <a:stretch>
            <a:fillRect/>
          </a:stretch>
        </p:blipFill>
        <p:spPr>
          <a:xfrm>
            <a:off x="6066973" y="0"/>
            <a:ext cx="6125026" cy="5732060"/>
          </a:xfrm>
          <a:prstGeom prst="rect">
            <a:avLst/>
          </a:prstGeom>
        </p:spPr>
      </p:pic>
    </p:spTree>
    <p:extLst>
      <p:ext uri="{BB962C8B-B14F-4D97-AF65-F5344CB8AC3E}">
        <p14:creationId xmlns:p14="http://schemas.microsoft.com/office/powerpoint/2010/main" val="438607479"/>
      </p:ext>
    </p:extLst>
  </p:cSld>
  <p:clrMapOvr>
    <a:masterClrMapping/>
  </p:clrMapOvr>
  <p:extLst>
    <p:ext uri="{6950BFC3-D8DA-4A85-94F7-54DA5524770B}">
      <p188:commentRel xmlns:p188="http://schemas.microsoft.com/office/powerpoint/2018/8/main" r:id="rId3"/>
    </p:ext>
  </p:extLs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A3D589-1799-BA46-A936-A969196F80DE}"/>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35D853CE-5D05-2685-6446-E57194E66BF0}"/>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rcRect/>
          <a:stretch/>
        </p:blipFill>
        <p:spPr>
          <a:xfrm>
            <a:off x="-1" y="0"/>
            <a:ext cx="12192000" cy="6858000"/>
          </a:xfrm>
          <a:prstGeom prst="rect">
            <a:avLst/>
          </a:prstGeom>
          <a:solidFill>
            <a:srgbClr val="FFFAEA"/>
          </a:solidFill>
        </p:spPr>
      </p:pic>
      <p:sp>
        <p:nvSpPr>
          <p:cNvPr id="3" name="TextBox 2">
            <a:extLst>
              <a:ext uri="{FF2B5EF4-FFF2-40B4-BE49-F238E27FC236}">
                <a16:creationId xmlns:a16="http://schemas.microsoft.com/office/drawing/2014/main" id="{2F1D8F3C-A9AC-38B7-BE5F-9CF2B701109C}"/>
              </a:ext>
            </a:extLst>
          </p:cNvPr>
          <p:cNvSpPr txBox="1"/>
          <p:nvPr/>
        </p:nvSpPr>
        <p:spPr>
          <a:xfrm>
            <a:off x="478972" y="323242"/>
            <a:ext cx="5109028" cy="1138773"/>
          </a:xfrm>
          <a:prstGeom prst="rect">
            <a:avLst/>
          </a:prstGeom>
          <a:noFill/>
        </p:spPr>
        <p:txBody>
          <a:bodyPr wrap="square">
            <a:spAutoFit/>
          </a:bodyPr>
          <a:lstStyle/>
          <a:p>
            <a:r>
              <a:rPr lang="en-GB" sz="3200" b="1" dirty="0">
                <a:solidFill>
                  <a:srgbClr val="004750"/>
                </a:solidFill>
                <a:latin typeface="Arial" panose="020B0604020202020204" pitchFamily="34" charset="0"/>
                <a:cs typeface="Arial" panose="020B0604020202020204" pitchFamily="34" charset="0"/>
              </a:rPr>
              <a:t>See</a:t>
            </a:r>
          </a:p>
          <a:p>
            <a:pPr marL="285750" indent="-285750">
              <a:buFont typeface="Arial" panose="020B0604020202020204" pitchFamily="34" charset="0"/>
              <a:buChar char="•"/>
            </a:pPr>
            <a:r>
              <a:rPr lang="en-GB" b="0" dirty="0">
                <a:solidFill>
                  <a:srgbClr val="004750"/>
                </a:solidFill>
                <a:latin typeface="Arial" panose="020B0604020202020204" pitchFamily="34" charset="0"/>
                <a:cs typeface="Arial" panose="020B0604020202020204" pitchFamily="34" charset="0"/>
              </a:rPr>
              <a:t>What do you see in the image?</a:t>
            </a:r>
          </a:p>
          <a:p>
            <a:pPr marL="285750" indent="-285750">
              <a:buFont typeface="Arial" panose="020B0604020202020204" pitchFamily="34" charset="0"/>
              <a:buChar char="•"/>
            </a:pPr>
            <a:r>
              <a:rPr lang="en-GB" b="0" dirty="0">
                <a:solidFill>
                  <a:srgbClr val="004750"/>
                </a:solidFill>
                <a:latin typeface="Arial" panose="020B0604020202020204" pitchFamily="34" charset="0"/>
                <a:cs typeface="Arial" panose="020B0604020202020204" pitchFamily="34" charset="0"/>
              </a:rPr>
              <a:t>What stands out for you?</a:t>
            </a:r>
            <a:endParaRPr lang="en-US" dirty="0">
              <a:solidFill>
                <a:srgbClr val="004750"/>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710D7446-EC3E-BD71-153B-A813366BE3CA}"/>
              </a:ext>
            </a:extLst>
          </p:cNvPr>
          <p:cNvSpPr txBox="1"/>
          <p:nvPr/>
        </p:nvSpPr>
        <p:spPr>
          <a:xfrm>
            <a:off x="478972" y="1785257"/>
            <a:ext cx="5109028" cy="1138773"/>
          </a:xfrm>
          <a:prstGeom prst="rect">
            <a:avLst/>
          </a:prstGeom>
          <a:noFill/>
        </p:spPr>
        <p:txBody>
          <a:bodyPr wrap="square">
            <a:spAutoFit/>
          </a:bodyPr>
          <a:lstStyle/>
          <a:p>
            <a:r>
              <a:rPr lang="en-GB" sz="3200" b="1" dirty="0">
                <a:solidFill>
                  <a:srgbClr val="004750"/>
                </a:solidFill>
                <a:latin typeface="Arial" panose="020B0604020202020204" pitchFamily="34" charset="0"/>
                <a:cs typeface="Arial" panose="020B0604020202020204" pitchFamily="34" charset="0"/>
              </a:rPr>
              <a:t>Think</a:t>
            </a:r>
          </a:p>
          <a:p>
            <a:pPr marL="285750" indent="-285750">
              <a:buFont typeface="Arial" panose="020B0604020202020204" pitchFamily="34" charset="0"/>
              <a:buChar char="•"/>
            </a:pPr>
            <a:r>
              <a:rPr lang="en-GB" b="0" dirty="0">
                <a:solidFill>
                  <a:srgbClr val="004750"/>
                </a:solidFill>
                <a:latin typeface="Arial" panose="020B0604020202020204" pitchFamily="34" charset="0"/>
                <a:cs typeface="Arial" panose="020B0604020202020204" pitchFamily="34" charset="0"/>
              </a:rPr>
              <a:t>What do you think taking part would feel like?</a:t>
            </a:r>
          </a:p>
          <a:p>
            <a:pPr marL="285750" indent="-285750">
              <a:buFont typeface="Arial" panose="020B0604020202020204" pitchFamily="34" charset="0"/>
              <a:buChar char="•"/>
            </a:pPr>
            <a:r>
              <a:rPr lang="en-GB" b="0" dirty="0">
                <a:solidFill>
                  <a:srgbClr val="004750"/>
                </a:solidFill>
                <a:latin typeface="Arial" panose="020B0604020202020204" pitchFamily="34" charset="0"/>
                <a:cs typeface="Arial" panose="020B0604020202020204" pitchFamily="34" charset="0"/>
              </a:rPr>
              <a:t>Would you like to take part or not?</a:t>
            </a:r>
          </a:p>
        </p:txBody>
      </p:sp>
      <p:sp>
        <p:nvSpPr>
          <p:cNvPr id="9" name="TextBox 8">
            <a:extLst>
              <a:ext uri="{FF2B5EF4-FFF2-40B4-BE49-F238E27FC236}">
                <a16:creationId xmlns:a16="http://schemas.microsoft.com/office/drawing/2014/main" id="{63A6AB48-93C4-7EA1-0AE2-8D3443BC1C09}"/>
              </a:ext>
            </a:extLst>
          </p:cNvPr>
          <p:cNvSpPr txBox="1"/>
          <p:nvPr/>
        </p:nvSpPr>
        <p:spPr>
          <a:xfrm>
            <a:off x="478972" y="3247272"/>
            <a:ext cx="5109028" cy="1138773"/>
          </a:xfrm>
          <a:prstGeom prst="rect">
            <a:avLst/>
          </a:prstGeom>
          <a:noFill/>
        </p:spPr>
        <p:txBody>
          <a:bodyPr wrap="square">
            <a:spAutoFit/>
          </a:bodyPr>
          <a:lstStyle/>
          <a:p>
            <a:r>
              <a:rPr lang="en-GB" sz="3200" b="1" dirty="0">
                <a:solidFill>
                  <a:srgbClr val="004750"/>
                </a:solidFill>
                <a:latin typeface="Arial" panose="020B0604020202020204" pitchFamily="34" charset="0"/>
                <a:cs typeface="Arial" panose="020B0604020202020204" pitchFamily="34" charset="0"/>
              </a:rPr>
              <a:t>Why</a:t>
            </a:r>
          </a:p>
          <a:p>
            <a:pPr marL="285750" lvl="0" indent="-285750">
              <a:buFont typeface="Arial" panose="020B0604020202020204" pitchFamily="34" charset="0"/>
              <a:buChar char="•"/>
              <a:defRPr/>
            </a:pPr>
            <a:r>
              <a:rPr lang="en-GB" dirty="0">
                <a:solidFill>
                  <a:srgbClr val="004750"/>
                </a:solidFill>
                <a:latin typeface="Arial" panose="020B0604020202020204" pitchFamily="34" charset="0"/>
                <a:cs typeface="Arial" panose="020B0604020202020204" pitchFamily="34" charset="0"/>
              </a:rPr>
              <a:t>Why do you think and feel that way?</a:t>
            </a:r>
          </a:p>
          <a:p>
            <a:pPr marL="285750" lvl="0" indent="-285750">
              <a:buFont typeface="Arial" panose="020B0604020202020204" pitchFamily="34" charset="0"/>
              <a:buChar char="•"/>
              <a:defRPr/>
            </a:pPr>
            <a:r>
              <a:rPr lang="en-GB" dirty="0">
                <a:solidFill>
                  <a:srgbClr val="004750"/>
                </a:solidFill>
                <a:latin typeface="Arial" panose="020B0604020202020204" pitchFamily="34" charset="0"/>
                <a:cs typeface="Arial" panose="020B0604020202020204" pitchFamily="34" charset="0"/>
              </a:rPr>
              <a:t>Why would you like to/not like to take part?</a:t>
            </a:r>
          </a:p>
        </p:txBody>
      </p:sp>
      <p:pic>
        <p:nvPicPr>
          <p:cNvPr id="4" name="Picture 3" descr="A group of boys playing football&#10;&#10;AI-generated content may be incorrect.">
            <a:extLst>
              <a:ext uri="{FF2B5EF4-FFF2-40B4-BE49-F238E27FC236}">
                <a16:creationId xmlns:a16="http://schemas.microsoft.com/office/drawing/2014/main" id="{D7E7D326-1FB4-CA96-F899-090D24DE423D}"/>
              </a:ext>
            </a:extLst>
          </p:cNvPr>
          <p:cNvPicPr>
            <a:picLocks noChangeAspect="1"/>
          </p:cNvPicPr>
          <p:nvPr/>
        </p:nvPicPr>
        <p:blipFill>
          <a:blip r:embed="rId4">
            <a:extLst>
              <a:ext uri="{28A0092B-C50C-407E-A947-70E740481C1C}">
                <a14:useLocalDpi xmlns:a14="http://schemas.microsoft.com/office/drawing/2010/main" val="0"/>
              </a:ext>
            </a:extLst>
          </a:blip>
          <a:srcRect l="12437" r="12078"/>
          <a:stretch>
            <a:fillRect/>
          </a:stretch>
        </p:blipFill>
        <p:spPr>
          <a:xfrm>
            <a:off x="6096000" y="-1"/>
            <a:ext cx="6096000" cy="5732059"/>
          </a:xfrm>
          <a:prstGeom prst="rect">
            <a:avLst/>
          </a:prstGeom>
        </p:spPr>
      </p:pic>
    </p:spTree>
    <p:extLst>
      <p:ext uri="{BB962C8B-B14F-4D97-AF65-F5344CB8AC3E}">
        <p14:creationId xmlns:p14="http://schemas.microsoft.com/office/powerpoint/2010/main" val="26869327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B81093-BB6C-FE7B-A7AF-E4A04CCDAFF1}"/>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750DF691-0B08-E50F-FC73-2C1A36346F0D}"/>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rcRect/>
          <a:stretch/>
        </p:blipFill>
        <p:spPr>
          <a:xfrm>
            <a:off x="-1" y="0"/>
            <a:ext cx="12192000" cy="6858000"/>
          </a:xfrm>
          <a:prstGeom prst="rect">
            <a:avLst/>
          </a:prstGeom>
          <a:solidFill>
            <a:srgbClr val="FFFAEA"/>
          </a:solidFill>
        </p:spPr>
      </p:pic>
      <p:sp>
        <p:nvSpPr>
          <p:cNvPr id="3" name="TextBox 2">
            <a:extLst>
              <a:ext uri="{FF2B5EF4-FFF2-40B4-BE49-F238E27FC236}">
                <a16:creationId xmlns:a16="http://schemas.microsoft.com/office/drawing/2014/main" id="{BF46CCC8-F62D-CB2F-7565-B766DC176F32}"/>
              </a:ext>
            </a:extLst>
          </p:cNvPr>
          <p:cNvSpPr txBox="1"/>
          <p:nvPr/>
        </p:nvSpPr>
        <p:spPr>
          <a:xfrm>
            <a:off x="478972" y="323242"/>
            <a:ext cx="5109028" cy="1138773"/>
          </a:xfrm>
          <a:prstGeom prst="rect">
            <a:avLst/>
          </a:prstGeom>
          <a:noFill/>
        </p:spPr>
        <p:txBody>
          <a:bodyPr wrap="square">
            <a:spAutoFit/>
          </a:bodyPr>
          <a:lstStyle/>
          <a:p>
            <a:r>
              <a:rPr lang="en-GB" sz="3200" b="1" dirty="0">
                <a:solidFill>
                  <a:srgbClr val="004750"/>
                </a:solidFill>
                <a:latin typeface="Arial" panose="020B0604020202020204" pitchFamily="34" charset="0"/>
                <a:cs typeface="Arial" panose="020B0604020202020204" pitchFamily="34" charset="0"/>
              </a:rPr>
              <a:t>See</a:t>
            </a:r>
          </a:p>
          <a:p>
            <a:pPr marL="285750" indent="-285750">
              <a:buFont typeface="Arial" panose="020B0604020202020204" pitchFamily="34" charset="0"/>
              <a:buChar char="•"/>
            </a:pPr>
            <a:r>
              <a:rPr lang="en-GB" b="0" dirty="0">
                <a:solidFill>
                  <a:srgbClr val="004750"/>
                </a:solidFill>
                <a:latin typeface="Arial" panose="020B0604020202020204" pitchFamily="34" charset="0"/>
                <a:cs typeface="Arial" panose="020B0604020202020204" pitchFamily="34" charset="0"/>
              </a:rPr>
              <a:t>What do you see in the image?</a:t>
            </a:r>
          </a:p>
          <a:p>
            <a:pPr marL="285750" indent="-285750">
              <a:buFont typeface="Arial" panose="020B0604020202020204" pitchFamily="34" charset="0"/>
              <a:buChar char="•"/>
            </a:pPr>
            <a:r>
              <a:rPr lang="en-GB" b="0" dirty="0">
                <a:solidFill>
                  <a:srgbClr val="004750"/>
                </a:solidFill>
                <a:latin typeface="Arial" panose="020B0604020202020204" pitchFamily="34" charset="0"/>
                <a:cs typeface="Arial" panose="020B0604020202020204" pitchFamily="34" charset="0"/>
              </a:rPr>
              <a:t>What stands out for you?</a:t>
            </a:r>
            <a:endParaRPr lang="en-US" dirty="0">
              <a:solidFill>
                <a:srgbClr val="004750"/>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3955A5F7-4932-5E71-5807-1678ACFC3B84}"/>
              </a:ext>
            </a:extLst>
          </p:cNvPr>
          <p:cNvSpPr txBox="1"/>
          <p:nvPr/>
        </p:nvSpPr>
        <p:spPr>
          <a:xfrm>
            <a:off x="478972" y="1785257"/>
            <a:ext cx="5109028" cy="1138773"/>
          </a:xfrm>
          <a:prstGeom prst="rect">
            <a:avLst/>
          </a:prstGeom>
          <a:noFill/>
        </p:spPr>
        <p:txBody>
          <a:bodyPr wrap="square">
            <a:spAutoFit/>
          </a:bodyPr>
          <a:lstStyle/>
          <a:p>
            <a:r>
              <a:rPr lang="en-GB" sz="3200" b="1" dirty="0">
                <a:solidFill>
                  <a:srgbClr val="004750"/>
                </a:solidFill>
                <a:latin typeface="Arial" panose="020B0604020202020204" pitchFamily="34" charset="0"/>
                <a:cs typeface="Arial" panose="020B0604020202020204" pitchFamily="34" charset="0"/>
              </a:rPr>
              <a:t>Think</a:t>
            </a:r>
          </a:p>
          <a:p>
            <a:pPr marL="285750" indent="-285750">
              <a:buFont typeface="Arial" panose="020B0604020202020204" pitchFamily="34" charset="0"/>
              <a:buChar char="•"/>
            </a:pPr>
            <a:r>
              <a:rPr lang="en-GB" b="0" dirty="0">
                <a:solidFill>
                  <a:srgbClr val="004750"/>
                </a:solidFill>
                <a:latin typeface="Arial" panose="020B0604020202020204" pitchFamily="34" charset="0"/>
                <a:cs typeface="Arial" panose="020B0604020202020204" pitchFamily="34" charset="0"/>
              </a:rPr>
              <a:t>What do you think taking part would feel like?</a:t>
            </a:r>
          </a:p>
          <a:p>
            <a:pPr marL="285750" indent="-285750">
              <a:buFont typeface="Arial" panose="020B0604020202020204" pitchFamily="34" charset="0"/>
              <a:buChar char="•"/>
            </a:pPr>
            <a:r>
              <a:rPr lang="en-GB" b="0" dirty="0">
                <a:solidFill>
                  <a:srgbClr val="004750"/>
                </a:solidFill>
                <a:latin typeface="Arial" panose="020B0604020202020204" pitchFamily="34" charset="0"/>
                <a:cs typeface="Arial" panose="020B0604020202020204" pitchFamily="34" charset="0"/>
              </a:rPr>
              <a:t>Would you like to take part or not?</a:t>
            </a:r>
          </a:p>
        </p:txBody>
      </p:sp>
      <p:sp>
        <p:nvSpPr>
          <p:cNvPr id="9" name="TextBox 8">
            <a:extLst>
              <a:ext uri="{FF2B5EF4-FFF2-40B4-BE49-F238E27FC236}">
                <a16:creationId xmlns:a16="http://schemas.microsoft.com/office/drawing/2014/main" id="{F44433AC-5167-9AA1-5EBC-B46AA91E3BD0}"/>
              </a:ext>
            </a:extLst>
          </p:cNvPr>
          <p:cNvSpPr txBox="1"/>
          <p:nvPr/>
        </p:nvSpPr>
        <p:spPr>
          <a:xfrm>
            <a:off x="478972" y="3247272"/>
            <a:ext cx="5109028" cy="1138773"/>
          </a:xfrm>
          <a:prstGeom prst="rect">
            <a:avLst/>
          </a:prstGeom>
          <a:noFill/>
        </p:spPr>
        <p:txBody>
          <a:bodyPr wrap="square">
            <a:spAutoFit/>
          </a:bodyPr>
          <a:lstStyle/>
          <a:p>
            <a:r>
              <a:rPr lang="en-GB" sz="3200" b="1" dirty="0">
                <a:solidFill>
                  <a:srgbClr val="004750"/>
                </a:solidFill>
                <a:latin typeface="Arial" panose="020B0604020202020204" pitchFamily="34" charset="0"/>
                <a:cs typeface="Arial" panose="020B0604020202020204" pitchFamily="34" charset="0"/>
              </a:rPr>
              <a:t>Why</a:t>
            </a:r>
          </a:p>
          <a:p>
            <a:pPr marL="285750" lvl="0" indent="-285750">
              <a:buFont typeface="Arial" panose="020B0604020202020204" pitchFamily="34" charset="0"/>
              <a:buChar char="•"/>
              <a:defRPr/>
            </a:pPr>
            <a:r>
              <a:rPr lang="en-GB" dirty="0">
                <a:solidFill>
                  <a:srgbClr val="004750"/>
                </a:solidFill>
                <a:latin typeface="Arial" panose="020B0604020202020204" pitchFamily="34" charset="0"/>
                <a:cs typeface="Arial" panose="020B0604020202020204" pitchFamily="34" charset="0"/>
              </a:rPr>
              <a:t>Why do you think and feel that way?</a:t>
            </a:r>
          </a:p>
          <a:p>
            <a:pPr marL="285750" lvl="0" indent="-285750">
              <a:buFont typeface="Arial" panose="020B0604020202020204" pitchFamily="34" charset="0"/>
              <a:buChar char="•"/>
              <a:defRPr/>
            </a:pPr>
            <a:r>
              <a:rPr lang="en-GB" dirty="0">
                <a:solidFill>
                  <a:srgbClr val="004750"/>
                </a:solidFill>
                <a:latin typeface="Arial" panose="020B0604020202020204" pitchFamily="34" charset="0"/>
                <a:cs typeface="Arial" panose="020B0604020202020204" pitchFamily="34" charset="0"/>
              </a:rPr>
              <a:t>Why would you like to/not like to take part?</a:t>
            </a:r>
          </a:p>
        </p:txBody>
      </p:sp>
      <p:pic>
        <p:nvPicPr>
          <p:cNvPr id="4" name="Picture 3" descr="A group of kids on a field&#10;&#10;AI-generated content may be incorrect.">
            <a:extLst>
              <a:ext uri="{FF2B5EF4-FFF2-40B4-BE49-F238E27FC236}">
                <a16:creationId xmlns:a16="http://schemas.microsoft.com/office/drawing/2014/main" id="{2B589431-AFA2-1C44-5751-D76E9048225B}"/>
              </a:ext>
            </a:extLst>
          </p:cNvPr>
          <p:cNvPicPr>
            <a:picLocks noChangeAspect="1"/>
          </p:cNvPicPr>
          <p:nvPr/>
        </p:nvPicPr>
        <p:blipFill>
          <a:blip r:embed="rId4">
            <a:extLst>
              <a:ext uri="{28A0092B-C50C-407E-A947-70E740481C1C}">
                <a14:useLocalDpi xmlns:a14="http://schemas.microsoft.com/office/drawing/2010/main" val="0"/>
              </a:ext>
            </a:extLst>
          </a:blip>
          <a:srcRect r="19897"/>
          <a:stretch>
            <a:fillRect/>
          </a:stretch>
        </p:blipFill>
        <p:spPr>
          <a:xfrm>
            <a:off x="6066973" y="-1"/>
            <a:ext cx="6125026" cy="5732059"/>
          </a:xfrm>
          <a:prstGeom prst="rect">
            <a:avLst/>
          </a:prstGeom>
        </p:spPr>
      </p:pic>
    </p:spTree>
    <p:extLst>
      <p:ext uri="{BB962C8B-B14F-4D97-AF65-F5344CB8AC3E}">
        <p14:creationId xmlns:p14="http://schemas.microsoft.com/office/powerpoint/2010/main" val="9646074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4A1FFE-FDFA-9E17-3B53-3DB1DB34DCF2}"/>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974883E9-C32D-53C2-6505-0551FB46AB71}"/>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rcRect/>
          <a:stretch/>
        </p:blipFill>
        <p:spPr>
          <a:xfrm>
            <a:off x="-1" y="0"/>
            <a:ext cx="12192000" cy="6858000"/>
          </a:xfrm>
          <a:prstGeom prst="rect">
            <a:avLst/>
          </a:prstGeom>
          <a:solidFill>
            <a:srgbClr val="FFFAEA"/>
          </a:solidFill>
        </p:spPr>
      </p:pic>
      <p:sp>
        <p:nvSpPr>
          <p:cNvPr id="3" name="TextBox 2">
            <a:extLst>
              <a:ext uri="{FF2B5EF4-FFF2-40B4-BE49-F238E27FC236}">
                <a16:creationId xmlns:a16="http://schemas.microsoft.com/office/drawing/2014/main" id="{617A2700-7F90-86CB-31F6-60D49443B5F8}"/>
              </a:ext>
            </a:extLst>
          </p:cNvPr>
          <p:cNvSpPr txBox="1"/>
          <p:nvPr/>
        </p:nvSpPr>
        <p:spPr>
          <a:xfrm>
            <a:off x="478972" y="323242"/>
            <a:ext cx="5109028" cy="1138773"/>
          </a:xfrm>
          <a:prstGeom prst="rect">
            <a:avLst/>
          </a:prstGeom>
          <a:noFill/>
        </p:spPr>
        <p:txBody>
          <a:bodyPr wrap="square">
            <a:spAutoFit/>
          </a:bodyPr>
          <a:lstStyle/>
          <a:p>
            <a:r>
              <a:rPr lang="en-GB" sz="3200" b="1" dirty="0">
                <a:solidFill>
                  <a:srgbClr val="004750"/>
                </a:solidFill>
                <a:latin typeface="Arial" panose="020B0604020202020204" pitchFamily="34" charset="0"/>
                <a:cs typeface="Arial" panose="020B0604020202020204" pitchFamily="34" charset="0"/>
              </a:rPr>
              <a:t>See</a:t>
            </a:r>
          </a:p>
          <a:p>
            <a:pPr marL="285750" indent="-285750">
              <a:buFont typeface="Arial" panose="020B0604020202020204" pitchFamily="34" charset="0"/>
              <a:buChar char="•"/>
            </a:pPr>
            <a:r>
              <a:rPr lang="en-GB" b="0" dirty="0">
                <a:solidFill>
                  <a:srgbClr val="004750"/>
                </a:solidFill>
                <a:latin typeface="Arial" panose="020B0604020202020204" pitchFamily="34" charset="0"/>
                <a:cs typeface="Arial" panose="020B0604020202020204" pitchFamily="34" charset="0"/>
              </a:rPr>
              <a:t>What do you see in the image?</a:t>
            </a:r>
          </a:p>
          <a:p>
            <a:pPr marL="285750" indent="-285750">
              <a:buFont typeface="Arial" panose="020B0604020202020204" pitchFamily="34" charset="0"/>
              <a:buChar char="•"/>
            </a:pPr>
            <a:r>
              <a:rPr lang="en-GB" b="0" dirty="0">
                <a:solidFill>
                  <a:srgbClr val="004750"/>
                </a:solidFill>
                <a:latin typeface="Arial" panose="020B0604020202020204" pitchFamily="34" charset="0"/>
                <a:cs typeface="Arial" panose="020B0604020202020204" pitchFamily="34" charset="0"/>
              </a:rPr>
              <a:t>What stands out for you?</a:t>
            </a:r>
            <a:endParaRPr lang="en-US" dirty="0">
              <a:solidFill>
                <a:srgbClr val="004750"/>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1B432339-CE44-52B1-337A-F777031D3B3D}"/>
              </a:ext>
            </a:extLst>
          </p:cNvPr>
          <p:cNvSpPr txBox="1"/>
          <p:nvPr/>
        </p:nvSpPr>
        <p:spPr>
          <a:xfrm>
            <a:off x="478972" y="1785257"/>
            <a:ext cx="5109028" cy="1138773"/>
          </a:xfrm>
          <a:prstGeom prst="rect">
            <a:avLst/>
          </a:prstGeom>
          <a:noFill/>
        </p:spPr>
        <p:txBody>
          <a:bodyPr wrap="square">
            <a:spAutoFit/>
          </a:bodyPr>
          <a:lstStyle/>
          <a:p>
            <a:r>
              <a:rPr lang="en-GB" sz="3200" b="1" dirty="0">
                <a:solidFill>
                  <a:srgbClr val="004750"/>
                </a:solidFill>
                <a:latin typeface="Arial" panose="020B0604020202020204" pitchFamily="34" charset="0"/>
                <a:cs typeface="Arial" panose="020B0604020202020204" pitchFamily="34" charset="0"/>
              </a:rPr>
              <a:t>Think</a:t>
            </a:r>
          </a:p>
          <a:p>
            <a:pPr marL="285750" indent="-285750">
              <a:buFont typeface="Arial" panose="020B0604020202020204" pitchFamily="34" charset="0"/>
              <a:buChar char="•"/>
            </a:pPr>
            <a:r>
              <a:rPr lang="en-GB" b="0" dirty="0">
                <a:solidFill>
                  <a:srgbClr val="004750"/>
                </a:solidFill>
                <a:latin typeface="Arial" panose="020B0604020202020204" pitchFamily="34" charset="0"/>
                <a:cs typeface="Arial" panose="020B0604020202020204" pitchFamily="34" charset="0"/>
              </a:rPr>
              <a:t>What do you think taking part would feel like?</a:t>
            </a:r>
          </a:p>
          <a:p>
            <a:pPr marL="285750" indent="-285750">
              <a:buFont typeface="Arial" panose="020B0604020202020204" pitchFamily="34" charset="0"/>
              <a:buChar char="•"/>
            </a:pPr>
            <a:r>
              <a:rPr lang="en-GB" b="0" dirty="0">
                <a:solidFill>
                  <a:srgbClr val="004750"/>
                </a:solidFill>
                <a:latin typeface="Arial" panose="020B0604020202020204" pitchFamily="34" charset="0"/>
                <a:cs typeface="Arial" panose="020B0604020202020204" pitchFamily="34" charset="0"/>
              </a:rPr>
              <a:t>Would you like to take part or not?</a:t>
            </a:r>
          </a:p>
        </p:txBody>
      </p:sp>
      <p:sp>
        <p:nvSpPr>
          <p:cNvPr id="9" name="TextBox 8">
            <a:extLst>
              <a:ext uri="{FF2B5EF4-FFF2-40B4-BE49-F238E27FC236}">
                <a16:creationId xmlns:a16="http://schemas.microsoft.com/office/drawing/2014/main" id="{F3DF472F-B765-486D-0896-6C363841A620}"/>
              </a:ext>
            </a:extLst>
          </p:cNvPr>
          <p:cNvSpPr txBox="1"/>
          <p:nvPr/>
        </p:nvSpPr>
        <p:spPr>
          <a:xfrm>
            <a:off x="478972" y="3247272"/>
            <a:ext cx="5109028" cy="1138773"/>
          </a:xfrm>
          <a:prstGeom prst="rect">
            <a:avLst/>
          </a:prstGeom>
          <a:noFill/>
        </p:spPr>
        <p:txBody>
          <a:bodyPr wrap="square">
            <a:spAutoFit/>
          </a:bodyPr>
          <a:lstStyle/>
          <a:p>
            <a:r>
              <a:rPr lang="en-GB" sz="3200" b="1" dirty="0">
                <a:solidFill>
                  <a:srgbClr val="004750"/>
                </a:solidFill>
                <a:latin typeface="Arial" panose="020B0604020202020204" pitchFamily="34" charset="0"/>
                <a:cs typeface="Arial" panose="020B0604020202020204" pitchFamily="34" charset="0"/>
              </a:rPr>
              <a:t>Why</a:t>
            </a:r>
          </a:p>
          <a:p>
            <a:pPr marL="285750" lvl="0" indent="-285750">
              <a:buFont typeface="Arial" panose="020B0604020202020204" pitchFamily="34" charset="0"/>
              <a:buChar char="•"/>
              <a:defRPr/>
            </a:pPr>
            <a:r>
              <a:rPr lang="en-GB" dirty="0">
                <a:solidFill>
                  <a:srgbClr val="004750"/>
                </a:solidFill>
                <a:latin typeface="Arial" panose="020B0604020202020204" pitchFamily="34" charset="0"/>
                <a:cs typeface="Arial" panose="020B0604020202020204" pitchFamily="34" charset="0"/>
              </a:rPr>
              <a:t>Why do you think and feel that way?</a:t>
            </a:r>
          </a:p>
          <a:p>
            <a:pPr marL="285750" lvl="0" indent="-285750">
              <a:buFont typeface="Arial" panose="020B0604020202020204" pitchFamily="34" charset="0"/>
              <a:buChar char="•"/>
              <a:defRPr/>
            </a:pPr>
            <a:r>
              <a:rPr lang="en-GB" dirty="0">
                <a:solidFill>
                  <a:srgbClr val="004750"/>
                </a:solidFill>
                <a:latin typeface="Arial" panose="020B0604020202020204" pitchFamily="34" charset="0"/>
                <a:cs typeface="Arial" panose="020B0604020202020204" pitchFamily="34" charset="0"/>
              </a:rPr>
              <a:t>Why would you like to/not like to take part?</a:t>
            </a:r>
          </a:p>
        </p:txBody>
      </p:sp>
      <p:pic>
        <p:nvPicPr>
          <p:cNvPr id="4" name="Picture 3" descr="A couple of people boxing&#10;&#10;AI-generated content may be incorrect.">
            <a:extLst>
              <a:ext uri="{FF2B5EF4-FFF2-40B4-BE49-F238E27FC236}">
                <a16:creationId xmlns:a16="http://schemas.microsoft.com/office/drawing/2014/main" id="{9D72EBC0-AE2F-C433-D1DA-A659940A5E59}"/>
              </a:ext>
            </a:extLst>
          </p:cNvPr>
          <p:cNvPicPr>
            <a:picLocks noChangeAspect="1"/>
          </p:cNvPicPr>
          <p:nvPr/>
        </p:nvPicPr>
        <p:blipFill>
          <a:blip r:embed="rId4">
            <a:extLst>
              <a:ext uri="{28A0092B-C50C-407E-A947-70E740481C1C}">
                <a14:useLocalDpi xmlns:a14="http://schemas.microsoft.com/office/drawing/2010/main" val="0"/>
              </a:ext>
            </a:extLst>
          </a:blip>
          <a:srcRect l="11995" r="17112"/>
          <a:stretch>
            <a:fillRect/>
          </a:stretch>
        </p:blipFill>
        <p:spPr>
          <a:xfrm>
            <a:off x="6095999" y="0"/>
            <a:ext cx="6096002" cy="5732060"/>
          </a:xfrm>
          <a:prstGeom prst="rect">
            <a:avLst/>
          </a:prstGeom>
        </p:spPr>
      </p:pic>
    </p:spTree>
    <p:extLst>
      <p:ext uri="{BB962C8B-B14F-4D97-AF65-F5344CB8AC3E}">
        <p14:creationId xmlns:p14="http://schemas.microsoft.com/office/powerpoint/2010/main" val="40379215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8AD9B1-2834-515A-3EC0-CE13A2DCCF6F}"/>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9BFD9431-9AF3-A3A5-7DA6-DB297187876E}"/>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rcRect/>
          <a:stretch/>
        </p:blipFill>
        <p:spPr>
          <a:xfrm>
            <a:off x="-1" y="0"/>
            <a:ext cx="12192000" cy="6858000"/>
          </a:xfrm>
          <a:prstGeom prst="rect">
            <a:avLst/>
          </a:prstGeom>
          <a:solidFill>
            <a:srgbClr val="FFFAEA"/>
          </a:solidFill>
        </p:spPr>
      </p:pic>
      <p:sp>
        <p:nvSpPr>
          <p:cNvPr id="3" name="TextBox 2">
            <a:extLst>
              <a:ext uri="{FF2B5EF4-FFF2-40B4-BE49-F238E27FC236}">
                <a16:creationId xmlns:a16="http://schemas.microsoft.com/office/drawing/2014/main" id="{3F901050-4CAD-AE21-574E-8DED2DC82338}"/>
              </a:ext>
            </a:extLst>
          </p:cNvPr>
          <p:cNvSpPr txBox="1"/>
          <p:nvPr/>
        </p:nvSpPr>
        <p:spPr>
          <a:xfrm>
            <a:off x="478972" y="323242"/>
            <a:ext cx="5109028" cy="1138773"/>
          </a:xfrm>
          <a:prstGeom prst="rect">
            <a:avLst/>
          </a:prstGeom>
          <a:noFill/>
        </p:spPr>
        <p:txBody>
          <a:bodyPr wrap="square">
            <a:spAutoFit/>
          </a:bodyPr>
          <a:lstStyle/>
          <a:p>
            <a:r>
              <a:rPr lang="en-GB" sz="3200" b="1" dirty="0">
                <a:solidFill>
                  <a:srgbClr val="004750"/>
                </a:solidFill>
                <a:latin typeface="Arial" panose="020B0604020202020204" pitchFamily="34" charset="0"/>
                <a:cs typeface="Arial" panose="020B0604020202020204" pitchFamily="34" charset="0"/>
              </a:rPr>
              <a:t>See</a:t>
            </a:r>
          </a:p>
          <a:p>
            <a:pPr marL="285750" indent="-285750">
              <a:buFont typeface="Arial" panose="020B0604020202020204" pitchFamily="34" charset="0"/>
              <a:buChar char="•"/>
            </a:pPr>
            <a:r>
              <a:rPr lang="en-GB" b="0" dirty="0">
                <a:solidFill>
                  <a:srgbClr val="004750"/>
                </a:solidFill>
                <a:latin typeface="Arial" panose="020B0604020202020204" pitchFamily="34" charset="0"/>
                <a:cs typeface="Arial" panose="020B0604020202020204" pitchFamily="34" charset="0"/>
              </a:rPr>
              <a:t>What do you see in the image?</a:t>
            </a:r>
          </a:p>
          <a:p>
            <a:pPr marL="285750" indent="-285750">
              <a:buFont typeface="Arial" panose="020B0604020202020204" pitchFamily="34" charset="0"/>
              <a:buChar char="•"/>
            </a:pPr>
            <a:r>
              <a:rPr lang="en-GB" b="0" dirty="0">
                <a:solidFill>
                  <a:srgbClr val="004750"/>
                </a:solidFill>
                <a:latin typeface="Arial" panose="020B0604020202020204" pitchFamily="34" charset="0"/>
                <a:cs typeface="Arial" panose="020B0604020202020204" pitchFamily="34" charset="0"/>
              </a:rPr>
              <a:t>What stands out for you?</a:t>
            </a:r>
            <a:endParaRPr lang="en-US" dirty="0">
              <a:solidFill>
                <a:srgbClr val="004750"/>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B0E21102-A1DD-1332-EFCE-03295CEEC9E7}"/>
              </a:ext>
            </a:extLst>
          </p:cNvPr>
          <p:cNvSpPr txBox="1"/>
          <p:nvPr/>
        </p:nvSpPr>
        <p:spPr>
          <a:xfrm>
            <a:off x="478972" y="1785257"/>
            <a:ext cx="5109028" cy="1138773"/>
          </a:xfrm>
          <a:prstGeom prst="rect">
            <a:avLst/>
          </a:prstGeom>
          <a:noFill/>
        </p:spPr>
        <p:txBody>
          <a:bodyPr wrap="square">
            <a:spAutoFit/>
          </a:bodyPr>
          <a:lstStyle/>
          <a:p>
            <a:r>
              <a:rPr lang="en-GB" sz="3200" b="1" dirty="0">
                <a:solidFill>
                  <a:srgbClr val="004750"/>
                </a:solidFill>
                <a:latin typeface="Arial" panose="020B0604020202020204" pitchFamily="34" charset="0"/>
                <a:cs typeface="Arial" panose="020B0604020202020204" pitchFamily="34" charset="0"/>
              </a:rPr>
              <a:t>Think</a:t>
            </a:r>
          </a:p>
          <a:p>
            <a:pPr marL="285750" indent="-285750">
              <a:buFont typeface="Arial" panose="020B0604020202020204" pitchFamily="34" charset="0"/>
              <a:buChar char="•"/>
            </a:pPr>
            <a:r>
              <a:rPr lang="en-GB" b="0" dirty="0">
                <a:solidFill>
                  <a:srgbClr val="004750"/>
                </a:solidFill>
                <a:latin typeface="Arial" panose="020B0604020202020204" pitchFamily="34" charset="0"/>
                <a:cs typeface="Arial" panose="020B0604020202020204" pitchFamily="34" charset="0"/>
              </a:rPr>
              <a:t>What do you think taking part would feel like?</a:t>
            </a:r>
          </a:p>
          <a:p>
            <a:pPr marL="285750" indent="-285750">
              <a:buFont typeface="Arial" panose="020B0604020202020204" pitchFamily="34" charset="0"/>
              <a:buChar char="•"/>
            </a:pPr>
            <a:r>
              <a:rPr lang="en-GB" b="0" dirty="0">
                <a:solidFill>
                  <a:srgbClr val="004750"/>
                </a:solidFill>
                <a:latin typeface="Arial" panose="020B0604020202020204" pitchFamily="34" charset="0"/>
                <a:cs typeface="Arial" panose="020B0604020202020204" pitchFamily="34" charset="0"/>
              </a:rPr>
              <a:t>Would you like to take part or not?</a:t>
            </a:r>
          </a:p>
        </p:txBody>
      </p:sp>
      <p:sp>
        <p:nvSpPr>
          <p:cNvPr id="9" name="TextBox 8">
            <a:extLst>
              <a:ext uri="{FF2B5EF4-FFF2-40B4-BE49-F238E27FC236}">
                <a16:creationId xmlns:a16="http://schemas.microsoft.com/office/drawing/2014/main" id="{8A551FD4-7F7E-0BD4-4EA1-0B10B2354E51}"/>
              </a:ext>
            </a:extLst>
          </p:cNvPr>
          <p:cNvSpPr txBox="1"/>
          <p:nvPr/>
        </p:nvSpPr>
        <p:spPr>
          <a:xfrm>
            <a:off x="478972" y="3247272"/>
            <a:ext cx="5109028" cy="1138773"/>
          </a:xfrm>
          <a:prstGeom prst="rect">
            <a:avLst/>
          </a:prstGeom>
          <a:noFill/>
        </p:spPr>
        <p:txBody>
          <a:bodyPr wrap="square">
            <a:spAutoFit/>
          </a:bodyPr>
          <a:lstStyle/>
          <a:p>
            <a:r>
              <a:rPr lang="en-GB" sz="3200" b="1" dirty="0">
                <a:solidFill>
                  <a:srgbClr val="004750"/>
                </a:solidFill>
                <a:latin typeface="Arial" panose="020B0604020202020204" pitchFamily="34" charset="0"/>
                <a:cs typeface="Arial" panose="020B0604020202020204" pitchFamily="34" charset="0"/>
              </a:rPr>
              <a:t>Why</a:t>
            </a:r>
          </a:p>
          <a:p>
            <a:pPr marL="285750" lvl="0" indent="-285750">
              <a:buFont typeface="Arial" panose="020B0604020202020204" pitchFamily="34" charset="0"/>
              <a:buChar char="•"/>
              <a:defRPr/>
            </a:pPr>
            <a:r>
              <a:rPr lang="en-GB" dirty="0">
                <a:solidFill>
                  <a:srgbClr val="004750"/>
                </a:solidFill>
                <a:latin typeface="Arial" panose="020B0604020202020204" pitchFamily="34" charset="0"/>
                <a:cs typeface="Arial" panose="020B0604020202020204" pitchFamily="34" charset="0"/>
              </a:rPr>
              <a:t>Why do you think and feel that way?</a:t>
            </a:r>
          </a:p>
          <a:p>
            <a:pPr marL="285750" lvl="0" indent="-285750">
              <a:buFont typeface="Arial" panose="020B0604020202020204" pitchFamily="34" charset="0"/>
              <a:buChar char="•"/>
              <a:defRPr/>
            </a:pPr>
            <a:r>
              <a:rPr lang="en-GB" dirty="0">
                <a:solidFill>
                  <a:srgbClr val="004750"/>
                </a:solidFill>
                <a:latin typeface="Arial" panose="020B0604020202020204" pitchFamily="34" charset="0"/>
                <a:cs typeface="Arial" panose="020B0604020202020204" pitchFamily="34" charset="0"/>
              </a:rPr>
              <a:t>Why would you like to/not like to take part?</a:t>
            </a:r>
          </a:p>
        </p:txBody>
      </p:sp>
      <p:pic>
        <p:nvPicPr>
          <p:cNvPr id="4" name="Picture 3" descr="A group of people riding bikes&#10;&#10;AI-generated content may be incorrect.">
            <a:extLst>
              <a:ext uri="{FF2B5EF4-FFF2-40B4-BE49-F238E27FC236}">
                <a16:creationId xmlns:a16="http://schemas.microsoft.com/office/drawing/2014/main" id="{9A4268FE-4F52-5DA3-29DB-95C45CA57B28}"/>
              </a:ext>
            </a:extLst>
          </p:cNvPr>
          <p:cNvPicPr>
            <a:picLocks noChangeAspect="1"/>
          </p:cNvPicPr>
          <p:nvPr/>
        </p:nvPicPr>
        <p:blipFill>
          <a:blip r:embed="rId4">
            <a:extLst>
              <a:ext uri="{28A0092B-C50C-407E-A947-70E740481C1C}">
                <a14:useLocalDpi xmlns:a14="http://schemas.microsoft.com/office/drawing/2010/main" val="0"/>
              </a:ext>
            </a:extLst>
          </a:blip>
          <a:srcRect l="14477" r="14477"/>
          <a:stretch>
            <a:fillRect/>
          </a:stretch>
        </p:blipFill>
        <p:spPr>
          <a:xfrm>
            <a:off x="6066973" y="-15394"/>
            <a:ext cx="6125026" cy="5747453"/>
          </a:xfrm>
          <a:prstGeom prst="rect">
            <a:avLst/>
          </a:prstGeom>
        </p:spPr>
      </p:pic>
    </p:spTree>
    <p:extLst>
      <p:ext uri="{BB962C8B-B14F-4D97-AF65-F5344CB8AC3E}">
        <p14:creationId xmlns:p14="http://schemas.microsoft.com/office/powerpoint/2010/main" val="105251670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4A4C97-BA69-84A3-13FF-1317D271D838}"/>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BED3F545-38E6-24B5-2045-F2FE2AB631D6}"/>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rcRect/>
          <a:stretch/>
        </p:blipFill>
        <p:spPr>
          <a:xfrm>
            <a:off x="-1" y="0"/>
            <a:ext cx="12192000" cy="6858000"/>
          </a:xfrm>
          <a:prstGeom prst="rect">
            <a:avLst/>
          </a:prstGeom>
          <a:solidFill>
            <a:srgbClr val="FFFAEA"/>
          </a:solidFill>
        </p:spPr>
      </p:pic>
      <p:sp>
        <p:nvSpPr>
          <p:cNvPr id="3" name="TextBox 2">
            <a:extLst>
              <a:ext uri="{FF2B5EF4-FFF2-40B4-BE49-F238E27FC236}">
                <a16:creationId xmlns:a16="http://schemas.microsoft.com/office/drawing/2014/main" id="{E7D1985A-29C4-4188-F594-8E185A5CA40B}"/>
              </a:ext>
            </a:extLst>
          </p:cNvPr>
          <p:cNvSpPr txBox="1"/>
          <p:nvPr/>
        </p:nvSpPr>
        <p:spPr>
          <a:xfrm>
            <a:off x="478972" y="323242"/>
            <a:ext cx="5109028" cy="1138773"/>
          </a:xfrm>
          <a:prstGeom prst="rect">
            <a:avLst/>
          </a:prstGeom>
          <a:noFill/>
        </p:spPr>
        <p:txBody>
          <a:bodyPr wrap="square">
            <a:spAutoFit/>
          </a:bodyPr>
          <a:lstStyle/>
          <a:p>
            <a:r>
              <a:rPr lang="en-GB" sz="3200" b="1" dirty="0">
                <a:solidFill>
                  <a:srgbClr val="004750"/>
                </a:solidFill>
                <a:latin typeface="Arial" panose="020B0604020202020204" pitchFamily="34" charset="0"/>
                <a:cs typeface="Arial" panose="020B0604020202020204" pitchFamily="34" charset="0"/>
              </a:rPr>
              <a:t>See</a:t>
            </a:r>
          </a:p>
          <a:p>
            <a:pPr marL="285750" indent="-285750">
              <a:buFont typeface="Arial" panose="020B0604020202020204" pitchFamily="34" charset="0"/>
              <a:buChar char="•"/>
            </a:pPr>
            <a:r>
              <a:rPr lang="en-GB" b="0" dirty="0">
                <a:solidFill>
                  <a:srgbClr val="004750"/>
                </a:solidFill>
                <a:latin typeface="Arial" panose="020B0604020202020204" pitchFamily="34" charset="0"/>
                <a:cs typeface="Arial" panose="020B0604020202020204" pitchFamily="34" charset="0"/>
              </a:rPr>
              <a:t>What do you see in the image?</a:t>
            </a:r>
          </a:p>
          <a:p>
            <a:pPr marL="285750" indent="-285750">
              <a:buFont typeface="Arial" panose="020B0604020202020204" pitchFamily="34" charset="0"/>
              <a:buChar char="•"/>
            </a:pPr>
            <a:r>
              <a:rPr lang="en-GB" b="0" dirty="0">
                <a:solidFill>
                  <a:srgbClr val="004750"/>
                </a:solidFill>
                <a:latin typeface="Arial" panose="020B0604020202020204" pitchFamily="34" charset="0"/>
                <a:cs typeface="Arial" panose="020B0604020202020204" pitchFamily="34" charset="0"/>
              </a:rPr>
              <a:t>What stands out for you?</a:t>
            </a:r>
            <a:endParaRPr lang="en-US" dirty="0">
              <a:solidFill>
                <a:srgbClr val="004750"/>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3F117073-C1C1-CD31-DE01-D044064C290B}"/>
              </a:ext>
            </a:extLst>
          </p:cNvPr>
          <p:cNvSpPr txBox="1"/>
          <p:nvPr/>
        </p:nvSpPr>
        <p:spPr>
          <a:xfrm>
            <a:off x="478972" y="1785257"/>
            <a:ext cx="5109028" cy="1138773"/>
          </a:xfrm>
          <a:prstGeom prst="rect">
            <a:avLst/>
          </a:prstGeom>
          <a:noFill/>
        </p:spPr>
        <p:txBody>
          <a:bodyPr wrap="square">
            <a:spAutoFit/>
          </a:bodyPr>
          <a:lstStyle/>
          <a:p>
            <a:r>
              <a:rPr lang="en-GB" sz="3200" b="1" dirty="0">
                <a:solidFill>
                  <a:srgbClr val="004750"/>
                </a:solidFill>
                <a:latin typeface="Arial" panose="020B0604020202020204" pitchFamily="34" charset="0"/>
                <a:cs typeface="Arial" panose="020B0604020202020204" pitchFamily="34" charset="0"/>
              </a:rPr>
              <a:t>Think</a:t>
            </a:r>
          </a:p>
          <a:p>
            <a:pPr marL="285750" indent="-285750">
              <a:buFont typeface="Arial" panose="020B0604020202020204" pitchFamily="34" charset="0"/>
              <a:buChar char="•"/>
            </a:pPr>
            <a:r>
              <a:rPr lang="en-GB" b="0" dirty="0">
                <a:solidFill>
                  <a:srgbClr val="004750"/>
                </a:solidFill>
                <a:latin typeface="Arial" panose="020B0604020202020204" pitchFamily="34" charset="0"/>
                <a:cs typeface="Arial" panose="020B0604020202020204" pitchFamily="34" charset="0"/>
              </a:rPr>
              <a:t>What do you think taking part would feel like?</a:t>
            </a:r>
          </a:p>
          <a:p>
            <a:pPr marL="285750" indent="-285750">
              <a:buFont typeface="Arial" panose="020B0604020202020204" pitchFamily="34" charset="0"/>
              <a:buChar char="•"/>
            </a:pPr>
            <a:r>
              <a:rPr lang="en-GB" b="0" dirty="0">
                <a:solidFill>
                  <a:srgbClr val="004750"/>
                </a:solidFill>
                <a:latin typeface="Arial" panose="020B0604020202020204" pitchFamily="34" charset="0"/>
                <a:cs typeface="Arial" panose="020B0604020202020204" pitchFamily="34" charset="0"/>
              </a:rPr>
              <a:t>Would you like to take part or not?</a:t>
            </a:r>
          </a:p>
        </p:txBody>
      </p:sp>
      <p:sp>
        <p:nvSpPr>
          <p:cNvPr id="9" name="TextBox 8">
            <a:extLst>
              <a:ext uri="{FF2B5EF4-FFF2-40B4-BE49-F238E27FC236}">
                <a16:creationId xmlns:a16="http://schemas.microsoft.com/office/drawing/2014/main" id="{502C534F-5BF1-16F3-2E76-A6038EBD4EB4}"/>
              </a:ext>
            </a:extLst>
          </p:cNvPr>
          <p:cNvSpPr txBox="1"/>
          <p:nvPr/>
        </p:nvSpPr>
        <p:spPr>
          <a:xfrm>
            <a:off x="478972" y="3247272"/>
            <a:ext cx="5109028" cy="1138773"/>
          </a:xfrm>
          <a:prstGeom prst="rect">
            <a:avLst/>
          </a:prstGeom>
          <a:noFill/>
        </p:spPr>
        <p:txBody>
          <a:bodyPr wrap="square">
            <a:spAutoFit/>
          </a:bodyPr>
          <a:lstStyle/>
          <a:p>
            <a:r>
              <a:rPr lang="en-GB" sz="3200" b="1" dirty="0">
                <a:solidFill>
                  <a:srgbClr val="004750"/>
                </a:solidFill>
                <a:latin typeface="Arial" panose="020B0604020202020204" pitchFamily="34" charset="0"/>
                <a:cs typeface="Arial" panose="020B0604020202020204" pitchFamily="34" charset="0"/>
              </a:rPr>
              <a:t>Why</a:t>
            </a:r>
          </a:p>
          <a:p>
            <a:pPr marL="285750" lvl="0" indent="-285750">
              <a:buFont typeface="Arial" panose="020B0604020202020204" pitchFamily="34" charset="0"/>
              <a:buChar char="•"/>
              <a:defRPr/>
            </a:pPr>
            <a:r>
              <a:rPr lang="en-GB" dirty="0">
                <a:solidFill>
                  <a:srgbClr val="004750"/>
                </a:solidFill>
                <a:latin typeface="Arial" panose="020B0604020202020204" pitchFamily="34" charset="0"/>
                <a:cs typeface="Arial" panose="020B0604020202020204" pitchFamily="34" charset="0"/>
              </a:rPr>
              <a:t>Why do you think and feel that way?</a:t>
            </a:r>
          </a:p>
          <a:p>
            <a:pPr marL="285750" lvl="0" indent="-285750">
              <a:buFont typeface="Arial" panose="020B0604020202020204" pitchFamily="34" charset="0"/>
              <a:buChar char="•"/>
              <a:defRPr/>
            </a:pPr>
            <a:r>
              <a:rPr lang="en-GB" dirty="0">
                <a:solidFill>
                  <a:srgbClr val="004750"/>
                </a:solidFill>
                <a:latin typeface="Arial" panose="020B0604020202020204" pitchFamily="34" charset="0"/>
                <a:cs typeface="Arial" panose="020B0604020202020204" pitchFamily="34" charset="0"/>
              </a:rPr>
              <a:t>Why would you like to/not like to take part?</a:t>
            </a:r>
          </a:p>
        </p:txBody>
      </p:sp>
      <p:pic>
        <p:nvPicPr>
          <p:cNvPr id="4" name="Picture 3" descr="A child climbing a rock wall&#10;&#10;AI-generated content may be incorrect.">
            <a:extLst>
              <a:ext uri="{FF2B5EF4-FFF2-40B4-BE49-F238E27FC236}">
                <a16:creationId xmlns:a16="http://schemas.microsoft.com/office/drawing/2014/main" id="{E129751A-6940-CE25-86DE-3C0ECC63DA3C}"/>
              </a:ext>
            </a:extLst>
          </p:cNvPr>
          <p:cNvPicPr>
            <a:picLocks noChangeAspect="1"/>
          </p:cNvPicPr>
          <p:nvPr/>
        </p:nvPicPr>
        <p:blipFill>
          <a:blip r:embed="rId4">
            <a:extLst>
              <a:ext uri="{28A0092B-C50C-407E-A947-70E740481C1C}">
                <a14:useLocalDpi xmlns:a14="http://schemas.microsoft.com/office/drawing/2010/main" val="0"/>
              </a:ext>
            </a:extLst>
          </a:blip>
          <a:srcRect l="25473" r="1156"/>
          <a:stretch>
            <a:fillRect/>
          </a:stretch>
        </p:blipFill>
        <p:spPr>
          <a:xfrm>
            <a:off x="6066974" y="-1"/>
            <a:ext cx="6125026" cy="5732059"/>
          </a:xfrm>
          <a:prstGeom prst="rect">
            <a:avLst/>
          </a:prstGeom>
        </p:spPr>
      </p:pic>
    </p:spTree>
    <p:extLst>
      <p:ext uri="{BB962C8B-B14F-4D97-AF65-F5344CB8AC3E}">
        <p14:creationId xmlns:p14="http://schemas.microsoft.com/office/powerpoint/2010/main" val="40819812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FDCB72-9B0F-CF3B-D12C-29EC20DDF91A}"/>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4464DB02-9B15-B792-CEF2-866B2B78F1E0}"/>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rcRect/>
          <a:stretch/>
        </p:blipFill>
        <p:spPr>
          <a:xfrm>
            <a:off x="-1" y="0"/>
            <a:ext cx="12192000" cy="6858000"/>
          </a:xfrm>
          <a:prstGeom prst="rect">
            <a:avLst/>
          </a:prstGeom>
        </p:spPr>
      </p:pic>
      <p:sp>
        <p:nvSpPr>
          <p:cNvPr id="2" name="Title 1">
            <a:extLst>
              <a:ext uri="{FF2B5EF4-FFF2-40B4-BE49-F238E27FC236}">
                <a16:creationId xmlns:a16="http://schemas.microsoft.com/office/drawing/2014/main" id="{94E7B29F-2183-3E1A-007C-476BF371E5D7}"/>
              </a:ext>
            </a:extLst>
          </p:cNvPr>
          <p:cNvSpPr>
            <a:spLocks noGrp="1"/>
          </p:cNvSpPr>
          <p:nvPr>
            <p:ph type="title"/>
          </p:nvPr>
        </p:nvSpPr>
        <p:spPr>
          <a:xfrm>
            <a:off x="504568" y="540391"/>
            <a:ext cx="6860060" cy="1325563"/>
          </a:xfrm>
        </p:spPr>
        <p:txBody>
          <a:bodyPr>
            <a:noAutofit/>
          </a:bodyPr>
          <a:lstStyle/>
          <a:p>
            <a:r>
              <a:rPr lang="en-GB" sz="4800" b="1" dirty="0">
                <a:solidFill>
                  <a:srgbClr val="004750"/>
                </a:solidFill>
                <a:latin typeface="Arial" panose="020B0604020202020204" pitchFamily="34" charset="0"/>
                <a:cs typeface="Arial" panose="020B0604020202020204" pitchFamily="34" charset="0"/>
              </a:rPr>
              <a:t>KS2 Physical Literacy Activity Pack </a:t>
            </a:r>
            <a:br>
              <a:rPr lang="en-GB" sz="4800" b="1" dirty="0">
                <a:solidFill>
                  <a:srgbClr val="004750"/>
                </a:solidFill>
                <a:latin typeface="Arial" panose="020B0604020202020204" pitchFamily="34" charset="0"/>
                <a:cs typeface="Arial" panose="020B0604020202020204" pitchFamily="34" charset="0"/>
              </a:rPr>
            </a:br>
            <a:r>
              <a:rPr lang="en-GB" sz="4800" dirty="0">
                <a:solidFill>
                  <a:srgbClr val="004750"/>
                </a:solidFill>
                <a:latin typeface="Arial" panose="020B0604020202020204" pitchFamily="34" charset="0"/>
                <a:cs typeface="Arial" panose="020B0604020202020204" pitchFamily="34" charset="0"/>
              </a:rPr>
              <a:t>Supporting Slides</a:t>
            </a:r>
          </a:p>
        </p:txBody>
      </p:sp>
      <p:sp>
        <p:nvSpPr>
          <p:cNvPr id="3" name="TextBox 2">
            <a:extLst>
              <a:ext uri="{FF2B5EF4-FFF2-40B4-BE49-F238E27FC236}">
                <a16:creationId xmlns:a16="http://schemas.microsoft.com/office/drawing/2014/main" id="{150B1E45-529E-CC12-0388-60FFA659EFA2}"/>
              </a:ext>
            </a:extLst>
          </p:cNvPr>
          <p:cNvSpPr txBox="1"/>
          <p:nvPr/>
        </p:nvSpPr>
        <p:spPr>
          <a:xfrm>
            <a:off x="504567" y="2406345"/>
            <a:ext cx="6538784" cy="1384995"/>
          </a:xfrm>
          <a:prstGeom prst="rect">
            <a:avLst/>
          </a:prstGeom>
          <a:noFill/>
        </p:spPr>
        <p:txBody>
          <a:bodyPr wrap="square" rtlCol="0">
            <a:spAutoFit/>
          </a:bodyPr>
          <a:lstStyle/>
          <a:p>
            <a:r>
              <a:rPr lang="en-GB" sz="2800" dirty="0">
                <a:solidFill>
                  <a:srgbClr val="004750"/>
                </a:solidFill>
                <a:latin typeface="Arial" panose="020B0604020202020204" pitchFamily="34" charset="0"/>
                <a:cs typeface="Arial" panose="020B0604020202020204" pitchFamily="34" charset="0"/>
              </a:rPr>
              <a:t>Resources and images to support the delivery of sessions in the Physical Literacy Activity Pack</a:t>
            </a:r>
          </a:p>
        </p:txBody>
      </p:sp>
      <p:pic>
        <p:nvPicPr>
          <p:cNvPr id="5" name="Picture 4">
            <a:extLst>
              <a:ext uri="{FF2B5EF4-FFF2-40B4-BE49-F238E27FC236}">
                <a16:creationId xmlns:a16="http://schemas.microsoft.com/office/drawing/2014/main" id="{A7BBD851-6B12-02B3-05C3-EC8867B266C2}"/>
              </a:ext>
            </a:extLst>
          </p:cNvPr>
          <p:cNvPicPr>
            <a:picLocks noChangeAspect="1"/>
          </p:cNvPicPr>
          <p:nvPr/>
        </p:nvPicPr>
        <p:blipFill>
          <a:blip r:embed="rId4">
            <a:extLst>
              <a:ext uri="{28A0092B-C50C-407E-A947-70E740481C1C}">
                <a14:useLocalDpi xmlns:a14="http://schemas.microsoft.com/office/drawing/2010/main" val="0"/>
              </a:ext>
            </a:extLst>
          </a:blip>
          <a:srcRect l="19039" r="22873"/>
          <a:stretch>
            <a:fillRect/>
          </a:stretch>
        </p:blipFill>
        <p:spPr>
          <a:xfrm>
            <a:off x="7325975" y="0"/>
            <a:ext cx="4866024" cy="5643563"/>
          </a:xfrm>
          <a:prstGeom prst="rect">
            <a:avLst/>
          </a:prstGeom>
        </p:spPr>
      </p:pic>
    </p:spTree>
    <p:extLst>
      <p:ext uri="{BB962C8B-B14F-4D97-AF65-F5344CB8AC3E}">
        <p14:creationId xmlns:p14="http://schemas.microsoft.com/office/powerpoint/2010/main" val="19669667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605056-E027-EDB3-B41D-14D534904781}"/>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BB511A9B-F57B-31EA-A7CD-DBA34F3290C7}"/>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rcRect/>
          <a:stretch/>
        </p:blipFill>
        <p:spPr>
          <a:xfrm>
            <a:off x="-1" y="0"/>
            <a:ext cx="12192000" cy="6858000"/>
          </a:xfrm>
          <a:prstGeom prst="rect">
            <a:avLst/>
          </a:prstGeom>
          <a:solidFill>
            <a:srgbClr val="FFFAEA"/>
          </a:solidFill>
        </p:spPr>
      </p:pic>
      <p:sp>
        <p:nvSpPr>
          <p:cNvPr id="3" name="TextBox 2">
            <a:extLst>
              <a:ext uri="{FF2B5EF4-FFF2-40B4-BE49-F238E27FC236}">
                <a16:creationId xmlns:a16="http://schemas.microsoft.com/office/drawing/2014/main" id="{A21E9CA8-B858-ABA2-A881-75E487F0DACF}"/>
              </a:ext>
            </a:extLst>
          </p:cNvPr>
          <p:cNvSpPr txBox="1"/>
          <p:nvPr/>
        </p:nvSpPr>
        <p:spPr>
          <a:xfrm>
            <a:off x="478972" y="323242"/>
            <a:ext cx="5109028" cy="1138773"/>
          </a:xfrm>
          <a:prstGeom prst="rect">
            <a:avLst/>
          </a:prstGeom>
          <a:noFill/>
        </p:spPr>
        <p:txBody>
          <a:bodyPr wrap="square">
            <a:spAutoFit/>
          </a:bodyPr>
          <a:lstStyle/>
          <a:p>
            <a:r>
              <a:rPr lang="en-GB" sz="3200" b="1" dirty="0">
                <a:solidFill>
                  <a:srgbClr val="004750"/>
                </a:solidFill>
                <a:latin typeface="Arial" panose="020B0604020202020204" pitchFamily="34" charset="0"/>
                <a:cs typeface="Arial" panose="020B0604020202020204" pitchFamily="34" charset="0"/>
              </a:rPr>
              <a:t>See</a:t>
            </a:r>
          </a:p>
          <a:p>
            <a:pPr marL="285750" indent="-285750">
              <a:buFont typeface="Arial" panose="020B0604020202020204" pitchFamily="34" charset="0"/>
              <a:buChar char="•"/>
            </a:pPr>
            <a:r>
              <a:rPr lang="en-GB" b="0" dirty="0">
                <a:solidFill>
                  <a:srgbClr val="004750"/>
                </a:solidFill>
                <a:latin typeface="Arial" panose="020B0604020202020204" pitchFamily="34" charset="0"/>
                <a:cs typeface="Arial" panose="020B0604020202020204" pitchFamily="34" charset="0"/>
              </a:rPr>
              <a:t>What do you see in the image?</a:t>
            </a:r>
          </a:p>
          <a:p>
            <a:pPr marL="285750" indent="-285750">
              <a:buFont typeface="Arial" panose="020B0604020202020204" pitchFamily="34" charset="0"/>
              <a:buChar char="•"/>
            </a:pPr>
            <a:r>
              <a:rPr lang="en-GB" b="0" dirty="0">
                <a:solidFill>
                  <a:srgbClr val="004750"/>
                </a:solidFill>
                <a:latin typeface="Arial" panose="020B0604020202020204" pitchFamily="34" charset="0"/>
                <a:cs typeface="Arial" panose="020B0604020202020204" pitchFamily="34" charset="0"/>
              </a:rPr>
              <a:t>What stands out for you?</a:t>
            </a:r>
            <a:endParaRPr lang="en-US" dirty="0">
              <a:solidFill>
                <a:srgbClr val="004750"/>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95D9DC72-4A51-D649-CF7D-D0C04A89240E}"/>
              </a:ext>
            </a:extLst>
          </p:cNvPr>
          <p:cNvSpPr txBox="1"/>
          <p:nvPr/>
        </p:nvSpPr>
        <p:spPr>
          <a:xfrm>
            <a:off x="478972" y="1785257"/>
            <a:ext cx="5109028" cy="1138773"/>
          </a:xfrm>
          <a:prstGeom prst="rect">
            <a:avLst/>
          </a:prstGeom>
          <a:noFill/>
        </p:spPr>
        <p:txBody>
          <a:bodyPr wrap="square">
            <a:spAutoFit/>
          </a:bodyPr>
          <a:lstStyle/>
          <a:p>
            <a:r>
              <a:rPr lang="en-GB" sz="3200" b="1" dirty="0">
                <a:solidFill>
                  <a:srgbClr val="004750"/>
                </a:solidFill>
                <a:latin typeface="Arial" panose="020B0604020202020204" pitchFamily="34" charset="0"/>
                <a:cs typeface="Arial" panose="020B0604020202020204" pitchFamily="34" charset="0"/>
              </a:rPr>
              <a:t>Think</a:t>
            </a:r>
          </a:p>
          <a:p>
            <a:pPr marL="285750" indent="-285750">
              <a:buFont typeface="Arial" panose="020B0604020202020204" pitchFamily="34" charset="0"/>
              <a:buChar char="•"/>
            </a:pPr>
            <a:r>
              <a:rPr lang="en-GB" b="0" dirty="0">
                <a:solidFill>
                  <a:srgbClr val="004750"/>
                </a:solidFill>
                <a:latin typeface="Arial" panose="020B0604020202020204" pitchFamily="34" charset="0"/>
                <a:cs typeface="Arial" panose="020B0604020202020204" pitchFamily="34" charset="0"/>
              </a:rPr>
              <a:t>What do you think taking part would feel like?</a:t>
            </a:r>
          </a:p>
          <a:p>
            <a:pPr marL="285750" indent="-285750">
              <a:buFont typeface="Arial" panose="020B0604020202020204" pitchFamily="34" charset="0"/>
              <a:buChar char="•"/>
            </a:pPr>
            <a:r>
              <a:rPr lang="en-GB" b="0" dirty="0">
                <a:solidFill>
                  <a:srgbClr val="004750"/>
                </a:solidFill>
                <a:latin typeface="Arial" panose="020B0604020202020204" pitchFamily="34" charset="0"/>
                <a:cs typeface="Arial" panose="020B0604020202020204" pitchFamily="34" charset="0"/>
              </a:rPr>
              <a:t>Would you like to take part or not?</a:t>
            </a:r>
          </a:p>
        </p:txBody>
      </p:sp>
      <p:sp>
        <p:nvSpPr>
          <p:cNvPr id="9" name="TextBox 8">
            <a:extLst>
              <a:ext uri="{FF2B5EF4-FFF2-40B4-BE49-F238E27FC236}">
                <a16:creationId xmlns:a16="http://schemas.microsoft.com/office/drawing/2014/main" id="{80E9C9C7-20C3-411B-4005-51DC103CE6BB}"/>
              </a:ext>
            </a:extLst>
          </p:cNvPr>
          <p:cNvSpPr txBox="1"/>
          <p:nvPr/>
        </p:nvSpPr>
        <p:spPr>
          <a:xfrm>
            <a:off x="478972" y="3247272"/>
            <a:ext cx="5109028" cy="1138773"/>
          </a:xfrm>
          <a:prstGeom prst="rect">
            <a:avLst/>
          </a:prstGeom>
          <a:noFill/>
        </p:spPr>
        <p:txBody>
          <a:bodyPr wrap="square">
            <a:spAutoFit/>
          </a:bodyPr>
          <a:lstStyle/>
          <a:p>
            <a:r>
              <a:rPr lang="en-GB" sz="3200" b="1" dirty="0">
                <a:solidFill>
                  <a:srgbClr val="004750"/>
                </a:solidFill>
                <a:latin typeface="Arial" panose="020B0604020202020204" pitchFamily="34" charset="0"/>
                <a:cs typeface="Arial" panose="020B0604020202020204" pitchFamily="34" charset="0"/>
              </a:rPr>
              <a:t>Why</a:t>
            </a:r>
          </a:p>
          <a:p>
            <a:pPr marL="285750" lvl="0" indent="-285750">
              <a:buFont typeface="Arial" panose="020B0604020202020204" pitchFamily="34" charset="0"/>
              <a:buChar char="•"/>
              <a:defRPr/>
            </a:pPr>
            <a:r>
              <a:rPr lang="en-GB" dirty="0">
                <a:solidFill>
                  <a:srgbClr val="004750"/>
                </a:solidFill>
                <a:latin typeface="Arial" panose="020B0604020202020204" pitchFamily="34" charset="0"/>
                <a:cs typeface="Arial" panose="020B0604020202020204" pitchFamily="34" charset="0"/>
              </a:rPr>
              <a:t>Why do you think and feel that way?</a:t>
            </a:r>
          </a:p>
          <a:p>
            <a:pPr marL="285750" lvl="0" indent="-285750">
              <a:buFont typeface="Arial" panose="020B0604020202020204" pitchFamily="34" charset="0"/>
              <a:buChar char="•"/>
              <a:defRPr/>
            </a:pPr>
            <a:r>
              <a:rPr lang="en-GB" dirty="0">
                <a:solidFill>
                  <a:srgbClr val="004750"/>
                </a:solidFill>
                <a:latin typeface="Arial" panose="020B0604020202020204" pitchFamily="34" charset="0"/>
                <a:cs typeface="Arial" panose="020B0604020202020204" pitchFamily="34" charset="0"/>
              </a:rPr>
              <a:t>Why would you like to/not like to take part?</a:t>
            </a:r>
          </a:p>
        </p:txBody>
      </p:sp>
      <p:pic>
        <p:nvPicPr>
          <p:cNvPr id="4" name="Picture 3" descr="A group of children playing with a ball&#10;&#10;AI-generated content may be incorrect.">
            <a:extLst>
              <a:ext uri="{FF2B5EF4-FFF2-40B4-BE49-F238E27FC236}">
                <a16:creationId xmlns:a16="http://schemas.microsoft.com/office/drawing/2014/main" id="{2AF6D06F-188E-8E74-8710-6C0767AE9ACF}"/>
              </a:ext>
            </a:extLst>
          </p:cNvPr>
          <p:cNvPicPr>
            <a:picLocks noChangeAspect="1"/>
          </p:cNvPicPr>
          <p:nvPr/>
        </p:nvPicPr>
        <p:blipFill>
          <a:blip r:embed="rId4">
            <a:extLst>
              <a:ext uri="{28A0092B-C50C-407E-A947-70E740481C1C}">
                <a14:useLocalDpi xmlns:a14="http://schemas.microsoft.com/office/drawing/2010/main" val="0"/>
              </a:ext>
            </a:extLst>
          </a:blip>
          <a:srcRect l="20532" r="8216"/>
          <a:stretch>
            <a:fillRect/>
          </a:stretch>
        </p:blipFill>
        <p:spPr>
          <a:xfrm>
            <a:off x="6066974" y="-1"/>
            <a:ext cx="6125026" cy="5732059"/>
          </a:xfrm>
          <a:prstGeom prst="rect">
            <a:avLst/>
          </a:prstGeom>
        </p:spPr>
      </p:pic>
    </p:spTree>
    <p:extLst>
      <p:ext uri="{BB962C8B-B14F-4D97-AF65-F5344CB8AC3E}">
        <p14:creationId xmlns:p14="http://schemas.microsoft.com/office/powerpoint/2010/main" val="124567318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F54DD0-4D63-99B0-151D-B3E7A484811B}"/>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1EA612FF-BDB6-A300-D4E7-B791698437C4}"/>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rcRect/>
          <a:stretch/>
        </p:blipFill>
        <p:spPr>
          <a:xfrm>
            <a:off x="-1" y="0"/>
            <a:ext cx="12192000" cy="6858000"/>
          </a:xfrm>
          <a:prstGeom prst="rect">
            <a:avLst/>
          </a:prstGeom>
          <a:solidFill>
            <a:srgbClr val="FFFAEA"/>
          </a:solidFill>
        </p:spPr>
      </p:pic>
      <p:sp>
        <p:nvSpPr>
          <p:cNvPr id="3" name="TextBox 2">
            <a:extLst>
              <a:ext uri="{FF2B5EF4-FFF2-40B4-BE49-F238E27FC236}">
                <a16:creationId xmlns:a16="http://schemas.microsoft.com/office/drawing/2014/main" id="{64175679-B1E6-C024-152D-CA54C3948984}"/>
              </a:ext>
            </a:extLst>
          </p:cNvPr>
          <p:cNvSpPr txBox="1"/>
          <p:nvPr/>
        </p:nvSpPr>
        <p:spPr>
          <a:xfrm>
            <a:off x="478972" y="323242"/>
            <a:ext cx="5109028" cy="1138773"/>
          </a:xfrm>
          <a:prstGeom prst="rect">
            <a:avLst/>
          </a:prstGeom>
          <a:noFill/>
        </p:spPr>
        <p:txBody>
          <a:bodyPr wrap="square">
            <a:spAutoFit/>
          </a:bodyPr>
          <a:lstStyle/>
          <a:p>
            <a:r>
              <a:rPr lang="en-GB" sz="3200" b="1" dirty="0">
                <a:solidFill>
                  <a:srgbClr val="004750"/>
                </a:solidFill>
                <a:latin typeface="Arial" panose="020B0604020202020204" pitchFamily="34" charset="0"/>
                <a:cs typeface="Arial" panose="020B0604020202020204" pitchFamily="34" charset="0"/>
              </a:rPr>
              <a:t>See</a:t>
            </a:r>
          </a:p>
          <a:p>
            <a:pPr marL="285750" indent="-285750">
              <a:buFont typeface="Arial" panose="020B0604020202020204" pitchFamily="34" charset="0"/>
              <a:buChar char="•"/>
            </a:pPr>
            <a:r>
              <a:rPr lang="en-GB" b="0" dirty="0">
                <a:solidFill>
                  <a:srgbClr val="004750"/>
                </a:solidFill>
                <a:latin typeface="Arial" panose="020B0604020202020204" pitchFamily="34" charset="0"/>
                <a:cs typeface="Arial" panose="020B0604020202020204" pitchFamily="34" charset="0"/>
              </a:rPr>
              <a:t>What do you see in the image?</a:t>
            </a:r>
          </a:p>
          <a:p>
            <a:pPr marL="285750" indent="-285750">
              <a:buFont typeface="Arial" panose="020B0604020202020204" pitchFamily="34" charset="0"/>
              <a:buChar char="•"/>
            </a:pPr>
            <a:r>
              <a:rPr lang="en-GB" b="0" dirty="0">
                <a:solidFill>
                  <a:srgbClr val="004750"/>
                </a:solidFill>
                <a:latin typeface="Arial" panose="020B0604020202020204" pitchFamily="34" charset="0"/>
                <a:cs typeface="Arial" panose="020B0604020202020204" pitchFamily="34" charset="0"/>
              </a:rPr>
              <a:t>What stands out for you?</a:t>
            </a:r>
            <a:endParaRPr lang="en-US" dirty="0">
              <a:solidFill>
                <a:srgbClr val="004750"/>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D9E51251-F2C2-08EE-F816-898AFDC854F2}"/>
              </a:ext>
            </a:extLst>
          </p:cNvPr>
          <p:cNvSpPr txBox="1"/>
          <p:nvPr/>
        </p:nvSpPr>
        <p:spPr>
          <a:xfrm>
            <a:off x="478972" y="1785257"/>
            <a:ext cx="5109028" cy="1138773"/>
          </a:xfrm>
          <a:prstGeom prst="rect">
            <a:avLst/>
          </a:prstGeom>
          <a:noFill/>
        </p:spPr>
        <p:txBody>
          <a:bodyPr wrap="square">
            <a:spAutoFit/>
          </a:bodyPr>
          <a:lstStyle/>
          <a:p>
            <a:r>
              <a:rPr lang="en-GB" sz="3200" b="1" dirty="0">
                <a:solidFill>
                  <a:srgbClr val="004750"/>
                </a:solidFill>
                <a:latin typeface="Arial" panose="020B0604020202020204" pitchFamily="34" charset="0"/>
                <a:cs typeface="Arial" panose="020B0604020202020204" pitchFamily="34" charset="0"/>
              </a:rPr>
              <a:t>Think</a:t>
            </a:r>
          </a:p>
          <a:p>
            <a:pPr marL="285750" indent="-285750">
              <a:buFont typeface="Arial" panose="020B0604020202020204" pitchFamily="34" charset="0"/>
              <a:buChar char="•"/>
            </a:pPr>
            <a:r>
              <a:rPr lang="en-GB" b="0" dirty="0">
                <a:solidFill>
                  <a:srgbClr val="004750"/>
                </a:solidFill>
                <a:latin typeface="Arial" panose="020B0604020202020204" pitchFamily="34" charset="0"/>
                <a:cs typeface="Arial" panose="020B0604020202020204" pitchFamily="34" charset="0"/>
              </a:rPr>
              <a:t>What do you think taking part would feel like?</a:t>
            </a:r>
          </a:p>
          <a:p>
            <a:pPr marL="285750" indent="-285750">
              <a:buFont typeface="Arial" panose="020B0604020202020204" pitchFamily="34" charset="0"/>
              <a:buChar char="•"/>
            </a:pPr>
            <a:r>
              <a:rPr lang="en-GB" b="0" dirty="0">
                <a:solidFill>
                  <a:srgbClr val="004750"/>
                </a:solidFill>
                <a:latin typeface="Arial" panose="020B0604020202020204" pitchFamily="34" charset="0"/>
                <a:cs typeface="Arial" panose="020B0604020202020204" pitchFamily="34" charset="0"/>
              </a:rPr>
              <a:t>Would you like to take part or not?</a:t>
            </a:r>
          </a:p>
        </p:txBody>
      </p:sp>
      <p:sp>
        <p:nvSpPr>
          <p:cNvPr id="9" name="TextBox 8">
            <a:extLst>
              <a:ext uri="{FF2B5EF4-FFF2-40B4-BE49-F238E27FC236}">
                <a16:creationId xmlns:a16="http://schemas.microsoft.com/office/drawing/2014/main" id="{4733B596-F022-BDF9-15D8-11505315C985}"/>
              </a:ext>
            </a:extLst>
          </p:cNvPr>
          <p:cNvSpPr txBox="1"/>
          <p:nvPr/>
        </p:nvSpPr>
        <p:spPr>
          <a:xfrm>
            <a:off x="478972" y="3247272"/>
            <a:ext cx="5109028" cy="1138773"/>
          </a:xfrm>
          <a:prstGeom prst="rect">
            <a:avLst/>
          </a:prstGeom>
          <a:noFill/>
        </p:spPr>
        <p:txBody>
          <a:bodyPr wrap="square">
            <a:spAutoFit/>
          </a:bodyPr>
          <a:lstStyle/>
          <a:p>
            <a:r>
              <a:rPr lang="en-GB" sz="3200" b="1" dirty="0">
                <a:solidFill>
                  <a:srgbClr val="004750"/>
                </a:solidFill>
                <a:latin typeface="Arial" panose="020B0604020202020204" pitchFamily="34" charset="0"/>
                <a:cs typeface="Arial" panose="020B0604020202020204" pitchFamily="34" charset="0"/>
              </a:rPr>
              <a:t>Why</a:t>
            </a:r>
          </a:p>
          <a:p>
            <a:pPr marL="285750" lvl="0" indent="-285750">
              <a:buFont typeface="Arial" panose="020B0604020202020204" pitchFamily="34" charset="0"/>
              <a:buChar char="•"/>
              <a:defRPr/>
            </a:pPr>
            <a:r>
              <a:rPr lang="en-GB" dirty="0">
                <a:solidFill>
                  <a:srgbClr val="004750"/>
                </a:solidFill>
                <a:latin typeface="Arial" panose="020B0604020202020204" pitchFamily="34" charset="0"/>
                <a:cs typeface="Arial" panose="020B0604020202020204" pitchFamily="34" charset="0"/>
              </a:rPr>
              <a:t>Why do you think and feel that way?</a:t>
            </a:r>
          </a:p>
          <a:p>
            <a:pPr marL="285750" lvl="0" indent="-285750">
              <a:buFont typeface="Arial" panose="020B0604020202020204" pitchFamily="34" charset="0"/>
              <a:buChar char="•"/>
              <a:defRPr/>
            </a:pPr>
            <a:r>
              <a:rPr lang="en-GB" dirty="0">
                <a:solidFill>
                  <a:srgbClr val="004750"/>
                </a:solidFill>
                <a:latin typeface="Arial" panose="020B0604020202020204" pitchFamily="34" charset="0"/>
                <a:cs typeface="Arial" panose="020B0604020202020204" pitchFamily="34" charset="0"/>
              </a:rPr>
              <a:t>Why would you like to/not like to take part?</a:t>
            </a:r>
          </a:p>
        </p:txBody>
      </p:sp>
      <p:pic>
        <p:nvPicPr>
          <p:cNvPr id="4" name="Picture 3" descr="A group of kids running on grass&#10;&#10;AI-generated content may be incorrect.">
            <a:extLst>
              <a:ext uri="{FF2B5EF4-FFF2-40B4-BE49-F238E27FC236}">
                <a16:creationId xmlns:a16="http://schemas.microsoft.com/office/drawing/2014/main" id="{47EE1B89-6A74-F4A3-CDF5-9FC9416D726A}"/>
              </a:ext>
            </a:extLst>
          </p:cNvPr>
          <p:cNvPicPr>
            <a:picLocks noChangeAspect="1"/>
          </p:cNvPicPr>
          <p:nvPr/>
        </p:nvPicPr>
        <p:blipFill>
          <a:blip r:embed="rId4">
            <a:extLst>
              <a:ext uri="{28A0092B-C50C-407E-A947-70E740481C1C}">
                <a14:useLocalDpi xmlns:a14="http://schemas.microsoft.com/office/drawing/2010/main" val="0"/>
              </a:ext>
            </a:extLst>
          </a:blip>
          <a:srcRect l="20688" r="2984"/>
          <a:stretch>
            <a:fillRect/>
          </a:stretch>
        </p:blipFill>
        <p:spPr>
          <a:xfrm>
            <a:off x="6066973" y="1"/>
            <a:ext cx="6125026" cy="5732060"/>
          </a:xfrm>
          <a:prstGeom prst="rect">
            <a:avLst/>
          </a:prstGeom>
        </p:spPr>
      </p:pic>
    </p:spTree>
    <p:extLst>
      <p:ext uri="{BB962C8B-B14F-4D97-AF65-F5344CB8AC3E}">
        <p14:creationId xmlns:p14="http://schemas.microsoft.com/office/powerpoint/2010/main" val="305001646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310D9B-94B4-F5C5-0326-8AF7CDA44BE6}"/>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E4C0D35F-2140-A47A-0BD0-5F770739F87C}"/>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rcRect/>
          <a:stretch/>
        </p:blipFill>
        <p:spPr>
          <a:xfrm>
            <a:off x="-1" y="0"/>
            <a:ext cx="12192000" cy="6858000"/>
          </a:xfrm>
          <a:prstGeom prst="rect">
            <a:avLst/>
          </a:prstGeom>
          <a:solidFill>
            <a:srgbClr val="FFFAEA"/>
          </a:solidFill>
        </p:spPr>
      </p:pic>
      <p:sp>
        <p:nvSpPr>
          <p:cNvPr id="3" name="TextBox 2">
            <a:extLst>
              <a:ext uri="{FF2B5EF4-FFF2-40B4-BE49-F238E27FC236}">
                <a16:creationId xmlns:a16="http://schemas.microsoft.com/office/drawing/2014/main" id="{84ED1386-17A7-73BF-EC0F-A33D4E09E89A}"/>
              </a:ext>
            </a:extLst>
          </p:cNvPr>
          <p:cNvSpPr txBox="1"/>
          <p:nvPr/>
        </p:nvSpPr>
        <p:spPr>
          <a:xfrm>
            <a:off x="478972" y="323242"/>
            <a:ext cx="5109028" cy="1138773"/>
          </a:xfrm>
          <a:prstGeom prst="rect">
            <a:avLst/>
          </a:prstGeom>
          <a:noFill/>
        </p:spPr>
        <p:txBody>
          <a:bodyPr wrap="square">
            <a:spAutoFit/>
          </a:bodyPr>
          <a:lstStyle/>
          <a:p>
            <a:r>
              <a:rPr lang="en-GB" sz="3200" b="1" dirty="0">
                <a:solidFill>
                  <a:srgbClr val="004750"/>
                </a:solidFill>
                <a:latin typeface="Arial" panose="020B0604020202020204" pitchFamily="34" charset="0"/>
                <a:cs typeface="Arial" panose="020B0604020202020204" pitchFamily="34" charset="0"/>
              </a:rPr>
              <a:t>See</a:t>
            </a:r>
          </a:p>
          <a:p>
            <a:pPr marL="285750" indent="-285750">
              <a:buFont typeface="Arial" panose="020B0604020202020204" pitchFamily="34" charset="0"/>
              <a:buChar char="•"/>
            </a:pPr>
            <a:r>
              <a:rPr lang="en-GB" b="0" dirty="0">
                <a:solidFill>
                  <a:srgbClr val="004750"/>
                </a:solidFill>
                <a:latin typeface="Arial" panose="020B0604020202020204" pitchFamily="34" charset="0"/>
                <a:cs typeface="Arial" panose="020B0604020202020204" pitchFamily="34" charset="0"/>
              </a:rPr>
              <a:t>What do you see in the image?</a:t>
            </a:r>
          </a:p>
          <a:p>
            <a:pPr marL="285750" indent="-285750">
              <a:buFont typeface="Arial" panose="020B0604020202020204" pitchFamily="34" charset="0"/>
              <a:buChar char="•"/>
            </a:pPr>
            <a:r>
              <a:rPr lang="en-GB" b="0" dirty="0">
                <a:solidFill>
                  <a:srgbClr val="004750"/>
                </a:solidFill>
                <a:latin typeface="Arial" panose="020B0604020202020204" pitchFamily="34" charset="0"/>
                <a:cs typeface="Arial" panose="020B0604020202020204" pitchFamily="34" charset="0"/>
              </a:rPr>
              <a:t>What stands out for you?</a:t>
            </a:r>
            <a:endParaRPr lang="en-US" dirty="0">
              <a:solidFill>
                <a:srgbClr val="004750"/>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DF610C4D-24A8-80A1-5EF2-6096422DA457}"/>
              </a:ext>
            </a:extLst>
          </p:cNvPr>
          <p:cNvSpPr txBox="1"/>
          <p:nvPr/>
        </p:nvSpPr>
        <p:spPr>
          <a:xfrm>
            <a:off x="478972" y="1785257"/>
            <a:ext cx="5109028" cy="1138773"/>
          </a:xfrm>
          <a:prstGeom prst="rect">
            <a:avLst/>
          </a:prstGeom>
          <a:noFill/>
        </p:spPr>
        <p:txBody>
          <a:bodyPr wrap="square">
            <a:spAutoFit/>
          </a:bodyPr>
          <a:lstStyle/>
          <a:p>
            <a:r>
              <a:rPr lang="en-GB" sz="3200" b="1" dirty="0">
                <a:solidFill>
                  <a:srgbClr val="004750"/>
                </a:solidFill>
                <a:latin typeface="Arial" panose="020B0604020202020204" pitchFamily="34" charset="0"/>
                <a:cs typeface="Arial" panose="020B0604020202020204" pitchFamily="34" charset="0"/>
              </a:rPr>
              <a:t>Think</a:t>
            </a:r>
          </a:p>
          <a:p>
            <a:pPr marL="285750" indent="-285750">
              <a:buFont typeface="Arial" panose="020B0604020202020204" pitchFamily="34" charset="0"/>
              <a:buChar char="•"/>
            </a:pPr>
            <a:r>
              <a:rPr lang="en-GB" b="0" dirty="0">
                <a:solidFill>
                  <a:srgbClr val="004750"/>
                </a:solidFill>
                <a:latin typeface="Arial" panose="020B0604020202020204" pitchFamily="34" charset="0"/>
                <a:cs typeface="Arial" panose="020B0604020202020204" pitchFamily="34" charset="0"/>
              </a:rPr>
              <a:t>What do you think taking part would feel like?</a:t>
            </a:r>
          </a:p>
          <a:p>
            <a:pPr marL="285750" indent="-285750">
              <a:buFont typeface="Arial" panose="020B0604020202020204" pitchFamily="34" charset="0"/>
              <a:buChar char="•"/>
            </a:pPr>
            <a:r>
              <a:rPr lang="en-GB" b="0" dirty="0">
                <a:solidFill>
                  <a:srgbClr val="004750"/>
                </a:solidFill>
                <a:latin typeface="Arial" panose="020B0604020202020204" pitchFamily="34" charset="0"/>
                <a:cs typeface="Arial" panose="020B0604020202020204" pitchFamily="34" charset="0"/>
              </a:rPr>
              <a:t>Would you like to take part or not?</a:t>
            </a:r>
          </a:p>
        </p:txBody>
      </p:sp>
      <p:sp>
        <p:nvSpPr>
          <p:cNvPr id="9" name="TextBox 8">
            <a:extLst>
              <a:ext uri="{FF2B5EF4-FFF2-40B4-BE49-F238E27FC236}">
                <a16:creationId xmlns:a16="http://schemas.microsoft.com/office/drawing/2014/main" id="{9B95A647-C7D1-C870-48BD-E195CADF1109}"/>
              </a:ext>
            </a:extLst>
          </p:cNvPr>
          <p:cNvSpPr txBox="1"/>
          <p:nvPr/>
        </p:nvSpPr>
        <p:spPr>
          <a:xfrm>
            <a:off x="478972" y="3247272"/>
            <a:ext cx="5109028" cy="1138773"/>
          </a:xfrm>
          <a:prstGeom prst="rect">
            <a:avLst/>
          </a:prstGeom>
          <a:noFill/>
        </p:spPr>
        <p:txBody>
          <a:bodyPr wrap="square">
            <a:spAutoFit/>
          </a:bodyPr>
          <a:lstStyle/>
          <a:p>
            <a:r>
              <a:rPr lang="en-GB" sz="3200" b="1" dirty="0">
                <a:solidFill>
                  <a:srgbClr val="004750"/>
                </a:solidFill>
                <a:latin typeface="Arial" panose="020B0604020202020204" pitchFamily="34" charset="0"/>
                <a:cs typeface="Arial" panose="020B0604020202020204" pitchFamily="34" charset="0"/>
              </a:rPr>
              <a:t>Why</a:t>
            </a:r>
          </a:p>
          <a:p>
            <a:pPr marL="285750" lvl="0" indent="-285750">
              <a:buFont typeface="Arial" panose="020B0604020202020204" pitchFamily="34" charset="0"/>
              <a:buChar char="•"/>
              <a:defRPr/>
            </a:pPr>
            <a:r>
              <a:rPr lang="en-GB" dirty="0">
                <a:solidFill>
                  <a:srgbClr val="004750"/>
                </a:solidFill>
                <a:latin typeface="Arial" panose="020B0604020202020204" pitchFamily="34" charset="0"/>
                <a:cs typeface="Arial" panose="020B0604020202020204" pitchFamily="34" charset="0"/>
              </a:rPr>
              <a:t>Why do you think and feel that way?</a:t>
            </a:r>
          </a:p>
          <a:p>
            <a:pPr marL="285750" lvl="0" indent="-285750">
              <a:buFont typeface="Arial" panose="020B0604020202020204" pitchFamily="34" charset="0"/>
              <a:buChar char="•"/>
              <a:defRPr/>
            </a:pPr>
            <a:r>
              <a:rPr lang="en-GB" dirty="0">
                <a:solidFill>
                  <a:srgbClr val="004750"/>
                </a:solidFill>
                <a:latin typeface="Arial" panose="020B0604020202020204" pitchFamily="34" charset="0"/>
                <a:cs typeface="Arial" panose="020B0604020202020204" pitchFamily="34" charset="0"/>
              </a:rPr>
              <a:t>Why would you like to/not like to take part?</a:t>
            </a:r>
          </a:p>
        </p:txBody>
      </p:sp>
      <p:pic>
        <p:nvPicPr>
          <p:cNvPr id="4" name="Picture 3" descr="A group of people playing volleyball&#10;&#10;AI-generated content may be incorrect.">
            <a:extLst>
              <a:ext uri="{FF2B5EF4-FFF2-40B4-BE49-F238E27FC236}">
                <a16:creationId xmlns:a16="http://schemas.microsoft.com/office/drawing/2014/main" id="{819A28BF-3B06-13CF-F7B3-224DE74DECBC}"/>
              </a:ext>
            </a:extLst>
          </p:cNvPr>
          <p:cNvPicPr>
            <a:picLocks noChangeAspect="1"/>
          </p:cNvPicPr>
          <p:nvPr/>
        </p:nvPicPr>
        <p:blipFill>
          <a:blip r:embed="rId4">
            <a:extLst>
              <a:ext uri="{28A0092B-C50C-407E-A947-70E740481C1C}">
                <a14:useLocalDpi xmlns:a14="http://schemas.microsoft.com/office/drawing/2010/main" val="0"/>
              </a:ext>
            </a:extLst>
          </a:blip>
          <a:srcRect l="21146" r="7617"/>
          <a:stretch>
            <a:fillRect/>
          </a:stretch>
        </p:blipFill>
        <p:spPr>
          <a:xfrm>
            <a:off x="6066973" y="0"/>
            <a:ext cx="6125027" cy="5732060"/>
          </a:xfrm>
          <a:prstGeom prst="rect">
            <a:avLst/>
          </a:prstGeom>
        </p:spPr>
      </p:pic>
    </p:spTree>
    <p:extLst>
      <p:ext uri="{BB962C8B-B14F-4D97-AF65-F5344CB8AC3E}">
        <p14:creationId xmlns:p14="http://schemas.microsoft.com/office/powerpoint/2010/main" val="158946422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27566E-D620-5292-77D4-43B15117D988}"/>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1CC92C9B-16EC-3D53-8944-E1BE13BBC3E8}"/>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rcRect/>
          <a:stretch/>
        </p:blipFill>
        <p:spPr>
          <a:xfrm>
            <a:off x="-1" y="0"/>
            <a:ext cx="12192000" cy="6858000"/>
          </a:xfrm>
          <a:prstGeom prst="rect">
            <a:avLst/>
          </a:prstGeom>
          <a:solidFill>
            <a:srgbClr val="FFFAEA"/>
          </a:solidFill>
        </p:spPr>
      </p:pic>
      <p:sp>
        <p:nvSpPr>
          <p:cNvPr id="3" name="TextBox 2">
            <a:extLst>
              <a:ext uri="{FF2B5EF4-FFF2-40B4-BE49-F238E27FC236}">
                <a16:creationId xmlns:a16="http://schemas.microsoft.com/office/drawing/2014/main" id="{0837BEAF-C9A7-7304-27F3-CEBD5EAED26F}"/>
              </a:ext>
            </a:extLst>
          </p:cNvPr>
          <p:cNvSpPr txBox="1"/>
          <p:nvPr/>
        </p:nvSpPr>
        <p:spPr>
          <a:xfrm>
            <a:off x="478972" y="323242"/>
            <a:ext cx="5109028" cy="1138773"/>
          </a:xfrm>
          <a:prstGeom prst="rect">
            <a:avLst/>
          </a:prstGeom>
          <a:noFill/>
        </p:spPr>
        <p:txBody>
          <a:bodyPr wrap="square">
            <a:spAutoFit/>
          </a:bodyPr>
          <a:lstStyle/>
          <a:p>
            <a:r>
              <a:rPr lang="en-GB" sz="3200" b="1" dirty="0">
                <a:solidFill>
                  <a:srgbClr val="004750"/>
                </a:solidFill>
                <a:latin typeface="Arial" panose="020B0604020202020204" pitchFamily="34" charset="0"/>
                <a:cs typeface="Arial" panose="020B0604020202020204" pitchFamily="34" charset="0"/>
              </a:rPr>
              <a:t>See</a:t>
            </a:r>
          </a:p>
          <a:p>
            <a:pPr marL="285750" indent="-285750">
              <a:buFont typeface="Arial" panose="020B0604020202020204" pitchFamily="34" charset="0"/>
              <a:buChar char="•"/>
            </a:pPr>
            <a:r>
              <a:rPr lang="en-GB" b="0" dirty="0">
                <a:solidFill>
                  <a:srgbClr val="004750"/>
                </a:solidFill>
                <a:latin typeface="Arial" panose="020B0604020202020204" pitchFamily="34" charset="0"/>
                <a:cs typeface="Arial" panose="020B0604020202020204" pitchFamily="34" charset="0"/>
              </a:rPr>
              <a:t>What do you see in the image?</a:t>
            </a:r>
          </a:p>
          <a:p>
            <a:pPr marL="285750" indent="-285750">
              <a:buFont typeface="Arial" panose="020B0604020202020204" pitchFamily="34" charset="0"/>
              <a:buChar char="•"/>
            </a:pPr>
            <a:r>
              <a:rPr lang="en-GB" b="0" dirty="0">
                <a:solidFill>
                  <a:srgbClr val="004750"/>
                </a:solidFill>
                <a:latin typeface="Arial" panose="020B0604020202020204" pitchFamily="34" charset="0"/>
                <a:cs typeface="Arial" panose="020B0604020202020204" pitchFamily="34" charset="0"/>
              </a:rPr>
              <a:t>What stands out for you?</a:t>
            </a:r>
            <a:endParaRPr lang="en-US" dirty="0">
              <a:solidFill>
                <a:srgbClr val="004750"/>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8450CA96-D9F5-0DDA-034F-322BE6E2485F}"/>
              </a:ext>
            </a:extLst>
          </p:cNvPr>
          <p:cNvSpPr txBox="1"/>
          <p:nvPr/>
        </p:nvSpPr>
        <p:spPr>
          <a:xfrm>
            <a:off x="478972" y="1785257"/>
            <a:ext cx="5109028" cy="1138773"/>
          </a:xfrm>
          <a:prstGeom prst="rect">
            <a:avLst/>
          </a:prstGeom>
          <a:noFill/>
        </p:spPr>
        <p:txBody>
          <a:bodyPr wrap="square">
            <a:spAutoFit/>
          </a:bodyPr>
          <a:lstStyle/>
          <a:p>
            <a:r>
              <a:rPr lang="en-GB" sz="3200" b="1" dirty="0">
                <a:solidFill>
                  <a:srgbClr val="004750"/>
                </a:solidFill>
                <a:latin typeface="Arial" panose="020B0604020202020204" pitchFamily="34" charset="0"/>
                <a:cs typeface="Arial" panose="020B0604020202020204" pitchFamily="34" charset="0"/>
              </a:rPr>
              <a:t>Think</a:t>
            </a:r>
          </a:p>
          <a:p>
            <a:pPr marL="285750" indent="-285750">
              <a:buFont typeface="Arial" panose="020B0604020202020204" pitchFamily="34" charset="0"/>
              <a:buChar char="•"/>
            </a:pPr>
            <a:r>
              <a:rPr lang="en-GB" b="0" dirty="0">
                <a:solidFill>
                  <a:srgbClr val="004750"/>
                </a:solidFill>
                <a:latin typeface="Arial" panose="020B0604020202020204" pitchFamily="34" charset="0"/>
                <a:cs typeface="Arial" panose="020B0604020202020204" pitchFamily="34" charset="0"/>
              </a:rPr>
              <a:t>What do you think taking part would feel like?</a:t>
            </a:r>
          </a:p>
          <a:p>
            <a:pPr marL="285750" indent="-285750">
              <a:buFont typeface="Arial" panose="020B0604020202020204" pitchFamily="34" charset="0"/>
              <a:buChar char="•"/>
            </a:pPr>
            <a:r>
              <a:rPr lang="en-GB" b="0" dirty="0">
                <a:solidFill>
                  <a:srgbClr val="004750"/>
                </a:solidFill>
                <a:latin typeface="Arial" panose="020B0604020202020204" pitchFamily="34" charset="0"/>
                <a:cs typeface="Arial" panose="020B0604020202020204" pitchFamily="34" charset="0"/>
              </a:rPr>
              <a:t>Would you like to take part or not?</a:t>
            </a:r>
          </a:p>
        </p:txBody>
      </p:sp>
      <p:sp>
        <p:nvSpPr>
          <p:cNvPr id="9" name="TextBox 8">
            <a:extLst>
              <a:ext uri="{FF2B5EF4-FFF2-40B4-BE49-F238E27FC236}">
                <a16:creationId xmlns:a16="http://schemas.microsoft.com/office/drawing/2014/main" id="{DDF391A4-31CF-AD17-BDC6-E39F16F46CCD}"/>
              </a:ext>
            </a:extLst>
          </p:cNvPr>
          <p:cNvSpPr txBox="1"/>
          <p:nvPr/>
        </p:nvSpPr>
        <p:spPr>
          <a:xfrm>
            <a:off x="478972" y="3247272"/>
            <a:ext cx="5109028" cy="1138773"/>
          </a:xfrm>
          <a:prstGeom prst="rect">
            <a:avLst/>
          </a:prstGeom>
          <a:noFill/>
        </p:spPr>
        <p:txBody>
          <a:bodyPr wrap="square">
            <a:spAutoFit/>
          </a:bodyPr>
          <a:lstStyle/>
          <a:p>
            <a:r>
              <a:rPr lang="en-GB" sz="3200" b="1" dirty="0">
                <a:solidFill>
                  <a:srgbClr val="004750"/>
                </a:solidFill>
                <a:latin typeface="Arial" panose="020B0604020202020204" pitchFamily="34" charset="0"/>
                <a:cs typeface="Arial" panose="020B0604020202020204" pitchFamily="34" charset="0"/>
              </a:rPr>
              <a:t>Why</a:t>
            </a:r>
          </a:p>
          <a:p>
            <a:pPr marL="285750" lvl="0" indent="-285750">
              <a:buFont typeface="Arial" panose="020B0604020202020204" pitchFamily="34" charset="0"/>
              <a:buChar char="•"/>
              <a:defRPr/>
            </a:pPr>
            <a:r>
              <a:rPr lang="en-GB" dirty="0">
                <a:solidFill>
                  <a:srgbClr val="004750"/>
                </a:solidFill>
                <a:latin typeface="Arial" panose="020B0604020202020204" pitchFamily="34" charset="0"/>
                <a:cs typeface="Arial" panose="020B0604020202020204" pitchFamily="34" charset="0"/>
              </a:rPr>
              <a:t>Why do you think and feel that way?</a:t>
            </a:r>
          </a:p>
          <a:p>
            <a:pPr marL="285750" lvl="0" indent="-285750">
              <a:buFont typeface="Arial" panose="020B0604020202020204" pitchFamily="34" charset="0"/>
              <a:buChar char="•"/>
              <a:defRPr/>
            </a:pPr>
            <a:r>
              <a:rPr lang="en-GB" dirty="0">
                <a:solidFill>
                  <a:srgbClr val="004750"/>
                </a:solidFill>
                <a:latin typeface="Arial" panose="020B0604020202020204" pitchFamily="34" charset="0"/>
                <a:cs typeface="Arial" panose="020B0604020202020204" pitchFamily="34" charset="0"/>
              </a:rPr>
              <a:t>Why would you like to/not like to take part?</a:t>
            </a:r>
          </a:p>
        </p:txBody>
      </p:sp>
      <p:pic>
        <p:nvPicPr>
          <p:cNvPr id="4" name="Picture 3" descr="A group of children swimming in a pool&#10;&#10;AI-generated content may be incorrect.">
            <a:extLst>
              <a:ext uri="{FF2B5EF4-FFF2-40B4-BE49-F238E27FC236}">
                <a16:creationId xmlns:a16="http://schemas.microsoft.com/office/drawing/2014/main" id="{6A601396-45F1-49E7-37F4-BECB50936977}"/>
              </a:ext>
            </a:extLst>
          </p:cNvPr>
          <p:cNvPicPr>
            <a:picLocks noChangeAspect="1"/>
          </p:cNvPicPr>
          <p:nvPr/>
        </p:nvPicPr>
        <p:blipFill>
          <a:blip r:embed="rId4">
            <a:extLst>
              <a:ext uri="{28A0092B-C50C-407E-A947-70E740481C1C}">
                <a14:useLocalDpi xmlns:a14="http://schemas.microsoft.com/office/drawing/2010/main" val="0"/>
              </a:ext>
            </a:extLst>
          </a:blip>
          <a:srcRect l="11748" r="17015"/>
          <a:stretch>
            <a:fillRect/>
          </a:stretch>
        </p:blipFill>
        <p:spPr>
          <a:xfrm>
            <a:off x="6066973" y="-1"/>
            <a:ext cx="6125028" cy="5732059"/>
          </a:xfrm>
          <a:prstGeom prst="rect">
            <a:avLst/>
          </a:prstGeom>
        </p:spPr>
      </p:pic>
    </p:spTree>
    <p:extLst>
      <p:ext uri="{BB962C8B-B14F-4D97-AF65-F5344CB8AC3E}">
        <p14:creationId xmlns:p14="http://schemas.microsoft.com/office/powerpoint/2010/main" val="420164748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CBDF19-C20F-0144-97A4-3F6067279AA0}"/>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96818106-2C7D-F517-42D0-6314B59453FE}"/>
              </a:ext>
            </a:extLst>
          </p:cNvPr>
          <p:cNvPicPr>
            <a:picLocks noGrp="1" noRot="1" noMove="1" noResize="1" noEditPoints="1" noAdjustHandles="1" noChangeArrowheads="1" noChangeShapeType="1" noCrop="1"/>
          </p:cNvPicPr>
          <p:nvPr/>
        </p:nvPicPr>
        <p:blipFill>
          <a:blip r:embed="rId4">
            <a:extLst>
              <a:ext uri="{28A0092B-C50C-407E-A947-70E740481C1C}">
                <a14:useLocalDpi xmlns:a14="http://schemas.microsoft.com/office/drawing/2010/main" val="0"/>
              </a:ext>
            </a:extLst>
          </a:blip>
          <a:srcRect/>
          <a:stretch/>
        </p:blipFill>
        <p:spPr>
          <a:xfrm>
            <a:off x="-1" y="0"/>
            <a:ext cx="12192000" cy="6858000"/>
          </a:xfrm>
          <a:prstGeom prst="rect">
            <a:avLst/>
          </a:prstGeom>
          <a:solidFill>
            <a:srgbClr val="FFFAEA"/>
          </a:solidFill>
        </p:spPr>
      </p:pic>
      <p:sp>
        <p:nvSpPr>
          <p:cNvPr id="3" name="TextBox 2">
            <a:extLst>
              <a:ext uri="{FF2B5EF4-FFF2-40B4-BE49-F238E27FC236}">
                <a16:creationId xmlns:a16="http://schemas.microsoft.com/office/drawing/2014/main" id="{D0A2132A-55F6-AA1D-0B7F-EB2D5C473356}"/>
              </a:ext>
            </a:extLst>
          </p:cNvPr>
          <p:cNvSpPr txBox="1"/>
          <p:nvPr/>
        </p:nvSpPr>
        <p:spPr>
          <a:xfrm>
            <a:off x="478972" y="323242"/>
            <a:ext cx="5109028" cy="584775"/>
          </a:xfrm>
          <a:prstGeom prst="rect">
            <a:avLst/>
          </a:prstGeom>
          <a:noFill/>
        </p:spPr>
        <p:txBody>
          <a:bodyPr wrap="square">
            <a:spAutoFit/>
          </a:bodyPr>
          <a:lstStyle/>
          <a:p>
            <a:r>
              <a:rPr lang="en-GB" sz="3200" b="1" dirty="0">
                <a:solidFill>
                  <a:srgbClr val="004750"/>
                </a:solidFill>
                <a:latin typeface="Arial" panose="020B0604020202020204" pitchFamily="34" charset="0"/>
                <a:cs typeface="Arial" panose="020B0604020202020204" pitchFamily="34" charset="0"/>
              </a:rPr>
              <a:t>A Letter to Movement </a:t>
            </a:r>
          </a:p>
        </p:txBody>
      </p:sp>
      <p:sp>
        <p:nvSpPr>
          <p:cNvPr id="6" name="TextBox 5">
            <a:extLst>
              <a:ext uri="{FF2B5EF4-FFF2-40B4-BE49-F238E27FC236}">
                <a16:creationId xmlns:a16="http://schemas.microsoft.com/office/drawing/2014/main" id="{2B3D7678-9254-60A0-704A-60196E749F8C}"/>
              </a:ext>
            </a:extLst>
          </p:cNvPr>
          <p:cNvSpPr txBox="1">
            <a:spLocks/>
          </p:cNvSpPr>
          <p:nvPr/>
        </p:nvSpPr>
        <p:spPr bwMode="auto">
          <a:xfrm>
            <a:off x="478972" y="1092410"/>
            <a:ext cx="5455834" cy="34163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40" tIns="45720" rIns="91440" bIns="45720" anchor="t">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800" b="1" dirty="0">
                <a:solidFill>
                  <a:srgbClr val="00464F"/>
                </a:solidFill>
                <a:latin typeface="Arial" panose="020B0604020202020204" pitchFamily="34" charset="0"/>
                <a:cs typeface="Arial" panose="020B0604020202020204" pitchFamily="34" charset="0"/>
              </a:rPr>
              <a:t>Dear Sport,</a:t>
            </a:r>
          </a:p>
          <a:p>
            <a:endParaRPr lang="en-GB" sz="1800" b="1" kern="100" dirty="0">
              <a:effectLst/>
              <a:latin typeface="Arial" panose="020B0604020202020204" pitchFamily="34" charset="0"/>
              <a:ea typeface="Aptos" panose="020B0004020202020204" pitchFamily="34" charset="0"/>
              <a:cs typeface="Arial" panose="020B0604020202020204" pitchFamily="34" charset="0"/>
            </a:endParaRPr>
          </a:p>
          <a:p>
            <a:r>
              <a:rPr lang="en-GB" sz="1800" dirty="0"/>
              <a:t>You showed up in my life really early - running around at the park with my family, kicking a ball against the fence, racing my friends in the playground, riding my scooter everywhere I went, and copying workout videos in the living room just for fun.</a:t>
            </a:r>
          </a:p>
          <a:p>
            <a:endParaRPr lang="en-GB" sz="1800" dirty="0"/>
          </a:p>
          <a:p>
            <a:r>
              <a:rPr lang="en-GB" sz="1800" dirty="0"/>
              <a:t>You gave me connection, comfort and something steady to rely on, especially when my weekends were split between Mum’s house and Dad’s house.</a:t>
            </a:r>
          </a:p>
        </p:txBody>
      </p:sp>
      <p:sp>
        <p:nvSpPr>
          <p:cNvPr id="7" name="TextBox 6">
            <a:extLst>
              <a:ext uri="{FF2B5EF4-FFF2-40B4-BE49-F238E27FC236}">
                <a16:creationId xmlns:a16="http://schemas.microsoft.com/office/drawing/2014/main" id="{3846C42C-CE26-5792-2A9A-DFB4A78BB0B7}"/>
              </a:ext>
            </a:extLst>
          </p:cNvPr>
          <p:cNvSpPr txBox="1">
            <a:spLocks/>
          </p:cNvSpPr>
          <p:nvPr/>
        </p:nvSpPr>
        <p:spPr bwMode="auto">
          <a:xfrm>
            <a:off x="6095999" y="392355"/>
            <a:ext cx="5455834" cy="45243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40" tIns="45720" rIns="91440" bIns="45720" anchor="t">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GB" sz="1800" dirty="0">
                <a:solidFill>
                  <a:srgbClr val="004750"/>
                </a:solidFill>
              </a:rPr>
              <a:t>In Year 5, you started to mean even more. That was the year I got into the school football team. You helped me find my confidence. You made me believe I could try new things, work hard with my teammates and feel proud of what we achieved together.</a:t>
            </a:r>
          </a:p>
          <a:p>
            <a:endParaRPr lang="en-GB" sz="1800" dirty="0">
              <a:solidFill>
                <a:srgbClr val="004750"/>
              </a:solidFill>
            </a:endParaRPr>
          </a:p>
          <a:p>
            <a:r>
              <a:rPr lang="en-GB" sz="1800" dirty="0">
                <a:solidFill>
                  <a:srgbClr val="004750"/>
                </a:solidFill>
              </a:rPr>
              <a:t>But the best part is how you followed me into the classroom. Because of you, I put my hand up more, tried the harder questions and focused on my progress, not just the score. My teachers noticed too. You even made it into my school report!</a:t>
            </a:r>
          </a:p>
          <a:p>
            <a:endParaRPr lang="en-GB" sz="1800" dirty="0">
              <a:solidFill>
                <a:srgbClr val="004750"/>
              </a:solidFill>
            </a:endParaRPr>
          </a:p>
          <a:p>
            <a:r>
              <a:rPr lang="en-GB" sz="1800" dirty="0">
                <a:solidFill>
                  <a:srgbClr val="004750"/>
                </a:solidFill>
              </a:rPr>
              <a:t>Thank you for being there, for helping me feel brave and for making my days better in ways I didn’t even realise at the time.</a:t>
            </a:r>
          </a:p>
        </p:txBody>
      </p:sp>
      <p:sp>
        <p:nvSpPr>
          <p:cNvPr id="11" name="TextBox 10">
            <a:extLst>
              <a:ext uri="{FF2B5EF4-FFF2-40B4-BE49-F238E27FC236}">
                <a16:creationId xmlns:a16="http://schemas.microsoft.com/office/drawing/2014/main" id="{3015AA80-E8D7-51E0-D56F-4204E205CCAB}"/>
              </a:ext>
            </a:extLst>
          </p:cNvPr>
          <p:cNvSpPr txBox="1"/>
          <p:nvPr/>
        </p:nvSpPr>
        <p:spPr>
          <a:xfrm>
            <a:off x="478972" y="5206448"/>
            <a:ext cx="11072861" cy="369332"/>
          </a:xfrm>
          <a:prstGeom prst="rect">
            <a:avLst/>
          </a:prstGeom>
          <a:noFill/>
        </p:spPr>
        <p:txBody>
          <a:bodyPr wrap="square">
            <a:spAutoFit/>
          </a:bodyPr>
          <a:lstStyle/>
          <a:p>
            <a:pPr eaLnBrk="1" hangingPunct="1"/>
            <a:r>
              <a:rPr lang="en-US" sz="1800" i="1" dirty="0">
                <a:solidFill>
                  <a:srgbClr val="004750"/>
                </a:solidFill>
                <a:latin typeface="Arial" panose="020B0604020202020204" pitchFamily="34" charset="0"/>
                <a:cs typeface="Arial" panose="020B0604020202020204" pitchFamily="34" charset="0"/>
                <a:hlinkClick r:id="rId5">
                  <a:extLst>
                    <a:ext uri="{A12FA001-AC4F-418D-AE19-62706E023703}">
                      <ahyp:hlinkClr xmlns:ahyp="http://schemas.microsoft.com/office/drawing/2018/hyperlinkcolor" val="tx"/>
                    </a:ext>
                  </a:extLst>
                </a:hlinkClick>
              </a:rPr>
              <a:t>School Sport and Activity Sector Partnership, and Physical Literacy Action Group - Physical Literacy Toolkit</a:t>
            </a:r>
            <a:endParaRPr lang="en-US" sz="1800" i="1" dirty="0">
              <a:solidFill>
                <a:srgbClr val="00475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96281138"/>
      </p:ext>
    </p:extLst>
  </p:cSld>
  <p:clrMapOvr>
    <a:masterClrMapping/>
  </p:clrMapOvr>
  <p:extLst>
    <p:ext uri="{6950BFC3-D8DA-4A85-94F7-54DA5524770B}">
      <p188:commentRel xmlns:p188="http://schemas.microsoft.com/office/powerpoint/2018/8/main" r:id="rId3"/>
    </p:ext>
  </p:extLst>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004750"/>
        </a:solidFill>
        <a:effectLst/>
      </p:bgPr>
    </p:bg>
    <p:spTree>
      <p:nvGrpSpPr>
        <p:cNvPr id="1" name="">
          <a:extLst>
            <a:ext uri="{FF2B5EF4-FFF2-40B4-BE49-F238E27FC236}">
              <a16:creationId xmlns:a16="http://schemas.microsoft.com/office/drawing/2014/main" id="{86D4CB8A-4C05-CE83-C9C6-20AA3B321725}"/>
            </a:ext>
          </a:extLst>
        </p:cNvPr>
        <p:cNvGrpSpPr/>
        <p:nvPr/>
      </p:nvGrpSpPr>
      <p:grpSpPr>
        <a:xfrm>
          <a:off x="0" y="0"/>
          <a:ext cx="0" cy="0"/>
          <a:chOff x="0" y="0"/>
          <a:chExt cx="0" cy="0"/>
        </a:xfrm>
      </p:grpSpPr>
      <p:pic>
        <p:nvPicPr>
          <p:cNvPr id="17" name="Picture 16">
            <a:extLst>
              <a:ext uri="{FF2B5EF4-FFF2-40B4-BE49-F238E27FC236}">
                <a16:creationId xmlns:a16="http://schemas.microsoft.com/office/drawing/2014/main" id="{7E6C8FAB-EBE3-9FD9-6BB7-6AA8809D5EAA}"/>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8734050E-1CB0-9A18-968F-5B51ABE1B18E}"/>
              </a:ext>
            </a:extLst>
          </p:cNvPr>
          <p:cNvSpPr txBox="1"/>
          <p:nvPr/>
        </p:nvSpPr>
        <p:spPr bwMode="auto">
          <a:xfrm>
            <a:off x="1747172" y="1329117"/>
            <a:ext cx="3720616" cy="584775"/>
          </a:xfrm>
          <a:prstGeom prst="rect">
            <a:avLst/>
          </a:prstGeom>
          <a:noFill/>
          <a:ln>
            <a:noFill/>
            <a:prstDash/>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0" latinLnBrk="0" hangingPunct="0">
              <a:lnSpc>
                <a:spcPct val="90000"/>
              </a:lnSpc>
              <a:spcBef>
                <a:spcPct val="0"/>
              </a:spcBef>
              <a:buNone/>
              <a:defRPr sz="2400" kern="12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lnSpc>
                <a:spcPct val="100000"/>
              </a:lnSpc>
              <a:spcBef>
                <a:spcPts val="0"/>
              </a:spcBef>
              <a:defRPr/>
            </a:pPr>
            <a:r>
              <a:rPr lang="en-GB" sz="3200" b="1" err="1">
                <a:solidFill>
                  <a:srgbClr val="004750"/>
                </a:solidFill>
                <a:latin typeface="Arial" panose="020B0604020202020204" pitchFamily="34" charset="0"/>
                <a:cs typeface="Arial" panose="020B0604020202020204" pitchFamily="34" charset="0"/>
              </a:rPr>
              <a:t>outdoorgirl</a:t>
            </a:r>
            <a:endParaRPr lang="en-US" sz="3200" b="1">
              <a:solidFill>
                <a:srgbClr val="004750"/>
              </a:solidFill>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B99531AD-2525-3D97-6E2A-6D9C058FD7C5}"/>
              </a:ext>
            </a:extLst>
          </p:cNvPr>
          <p:cNvSpPr txBox="1">
            <a:spLocks/>
          </p:cNvSpPr>
          <p:nvPr/>
        </p:nvSpPr>
        <p:spPr bwMode="auto">
          <a:xfrm>
            <a:off x="384054" y="2527684"/>
            <a:ext cx="3292020" cy="25083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t">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2800" b="1" dirty="0">
                <a:solidFill>
                  <a:srgbClr val="004750"/>
                </a:solidFill>
                <a:cs typeface="Arial" charset="0"/>
              </a:rPr>
              <a:t>Top Activities</a:t>
            </a:r>
          </a:p>
          <a:p>
            <a:endParaRPr lang="en-US" sz="900" b="1" dirty="0">
              <a:solidFill>
                <a:srgbClr val="004750"/>
              </a:solidFill>
              <a:cs typeface="Arial" charset="0"/>
            </a:endParaRPr>
          </a:p>
          <a:p>
            <a:r>
              <a:rPr lang="en-US" sz="2000" b="1" dirty="0">
                <a:solidFill>
                  <a:srgbClr val="004750"/>
                </a:solidFill>
                <a:cs typeface="Arial" charset="0"/>
              </a:rPr>
              <a:t>Hiking</a:t>
            </a:r>
          </a:p>
          <a:p>
            <a:pPr marL="342900" indent="-342900">
              <a:buFontTx/>
              <a:buChar char="-"/>
            </a:pPr>
            <a:r>
              <a:rPr lang="en-US" sz="2000" dirty="0">
                <a:solidFill>
                  <a:srgbClr val="004750"/>
                </a:solidFill>
                <a:cs typeface="Arial" charset="0"/>
              </a:rPr>
              <a:t>Being in the fresh air</a:t>
            </a:r>
          </a:p>
          <a:p>
            <a:pPr marL="342900" indent="-342900">
              <a:buFontTx/>
              <a:buChar char="-"/>
            </a:pPr>
            <a:r>
              <a:rPr lang="en-US" sz="2000" dirty="0">
                <a:solidFill>
                  <a:srgbClr val="004750"/>
                </a:solidFill>
                <a:cs typeface="Arial" charset="0"/>
              </a:rPr>
              <a:t>It clears my head</a:t>
            </a:r>
          </a:p>
          <a:p>
            <a:r>
              <a:rPr lang="en-US" sz="2000" b="1" dirty="0">
                <a:solidFill>
                  <a:srgbClr val="004750"/>
                </a:solidFill>
                <a:cs typeface="Arial" charset="0"/>
              </a:rPr>
              <a:t>Dance</a:t>
            </a:r>
            <a:endParaRPr lang="en-US" sz="2000" dirty="0">
              <a:solidFill>
                <a:srgbClr val="004750"/>
              </a:solidFill>
              <a:cs typeface="Arial" charset="0"/>
            </a:endParaRPr>
          </a:p>
          <a:p>
            <a:pPr marL="342900" indent="-342900">
              <a:buFontTx/>
              <a:buChar char="-"/>
            </a:pPr>
            <a:r>
              <a:rPr lang="en-US" sz="2000" dirty="0">
                <a:solidFill>
                  <a:srgbClr val="004750"/>
                </a:solidFill>
                <a:cs typeface="Arial" charset="0"/>
              </a:rPr>
              <a:t>Love moving to music</a:t>
            </a:r>
          </a:p>
          <a:p>
            <a:pPr marL="342900" indent="-342900">
              <a:buFontTx/>
              <a:buChar char="-"/>
            </a:pPr>
            <a:r>
              <a:rPr lang="en-US" sz="2000" dirty="0">
                <a:solidFill>
                  <a:srgbClr val="004750"/>
                </a:solidFill>
                <a:cs typeface="Arial" charset="0"/>
              </a:rPr>
              <a:t>Keeps me fit</a:t>
            </a:r>
          </a:p>
        </p:txBody>
      </p:sp>
      <p:pic>
        <p:nvPicPr>
          <p:cNvPr id="5" name="Picture 4" descr="Girl with hiking gear beside mountain">
            <a:extLst>
              <a:ext uri="{FF2B5EF4-FFF2-40B4-BE49-F238E27FC236}">
                <a16:creationId xmlns:a16="http://schemas.microsoft.com/office/drawing/2014/main" id="{7E3CC29A-ABD1-6BF6-EB1E-B40D61056784}"/>
              </a:ext>
            </a:extLst>
          </p:cNvPr>
          <p:cNvPicPr>
            <a:picLocks noChangeAspect="1"/>
          </p:cNvPicPr>
          <p:nvPr/>
        </p:nvPicPr>
        <p:blipFill>
          <a:blip r:embed="rId4">
            <a:extLst>
              <a:ext uri="{28A0092B-C50C-407E-A947-70E740481C1C}">
                <a14:useLocalDpi xmlns:a14="http://schemas.microsoft.com/office/drawing/2010/main" val="0"/>
              </a:ext>
            </a:extLst>
          </a:blip>
          <a:srcRect l="30204"/>
          <a:stretch>
            <a:fillRect/>
          </a:stretch>
        </p:blipFill>
        <p:spPr>
          <a:xfrm>
            <a:off x="581569" y="1236279"/>
            <a:ext cx="968439" cy="925030"/>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grpSp>
        <p:nvGrpSpPr>
          <p:cNvPr id="14" name="Group 13">
            <a:extLst>
              <a:ext uri="{FF2B5EF4-FFF2-40B4-BE49-F238E27FC236}">
                <a16:creationId xmlns:a16="http://schemas.microsoft.com/office/drawing/2014/main" id="{1986E004-2B8D-EAFC-DA08-D411F1DB6162}"/>
              </a:ext>
            </a:extLst>
          </p:cNvPr>
          <p:cNvGrpSpPr/>
          <p:nvPr/>
        </p:nvGrpSpPr>
        <p:grpSpPr>
          <a:xfrm>
            <a:off x="7343117" y="1452606"/>
            <a:ext cx="4267314" cy="521179"/>
            <a:chOff x="6566941" y="1057638"/>
            <a:chExt cx="4267314" cy="521179"/>
          </a:xfrm>
        </p:grpSpPr>
        <p:sp>
          <p:nvSpPr>
            <p:cNvPr id="32" name="TextBox 31">
              <a:extLst>
                <a:ext uri="{FF2B5EF4-FFF2-40B4-BE49-F238E27FC236}">
                  <a16:creationId xmlns:a16="http://schemas.microsoft.com/office/drawing/2014/main" id="{70E4C0FA-F4CA-8934-E686-E255E8F92114}"/>
                </a:ext>
              </a:extLst>
            </p:cNvPr>
            <p:cNvSpPr txBox="1"/>
            <p:nvPr/>
          </p:nvSpPr>
          <p:spPr>
            <a:xfrm>
              <a:off x="7113639" y="1057638"/>
              <a:ext cx="3720616" cy="369332"/>
            </a:xfrm>
            <a:prstGeom prst="rect">
              <a:avLst/>
            </a:prstGeom>
            <a:solidFill>
              <a:srgbClr val="004750"/>
            </a:solidFill>
            <a:ln>
              <a:noFill/>
            </a:ln>
          </p:spPr>
          <p:txBody>
            <a:bodyPr wrap="square" rtlCol="0">
              <a:spAutoFit/>
            </a:bodyPr>
            <a:lstStyle/>
            <a:p>
              <a:r>
                <a:rPr lang="en-GB" dirty="0">
                  <a:ln>
                    <a:solidFill>
                      <a:schemeClr val="bg2">
                        <a:lumMod val="90000"/>
                      </a:schemeClr>
                    </a:solidFill>
                  </a:ln>
                  <a:solidFill>
                    <a:srgbClr val="004750"/>
                  </a:solidFill>
                  <a:latin typeface="Arial" panose="020B0604020202020204" pitchFamily="34" charset="0"/>
                  <a:cs typeface="Arial" panose="020B0604020202020204" pitchFamily="34" charset="0"/>
                </a:rPr>
                <a:t>What could you do in your area?</a:t>
              </a:r>
            </a:p>
          </p:txBody>
        </p:sp>
        <p:grpSp>
          <p:nvGrpSpPr>
            <p:cNvPr id="13" name="Group 12">
              <a:extLst>
                <a:ext uri="{FF2B5EF4-FFF2-40B4-BE49-F238E27FC236}">
                  <a16:creationId xmlns:a16="http://schemas.microsoft.com/office/drawing/2014/main" id="{296A6C52-E193-8C4B-C8AA-09E8FAA7EF71}"/>
                </a:ext>
              </a:extLst>
            </p:cNvPr>
            <p:cNvGrpSpPr/>
            <p:nvPr/>
          </p:nvGrpSpPr>
          <p:grpSpPr>
            <a:xfrm rot="19015458">
              <a:off x="6566941" y="1072735"/>
              <a:ext cx="341367" cy="506082"/>
              <a:chOff x="6440130" y="1543034"/>
              <a:chExt cx="468670" cy="694812"/>
            </a:xfrm>
          </p:grpSpPr>
          <p:sp>
            <p:nvSpPr>
              <p:cNvPr id="7" name="Oval 6">
                <a:extLst>
                  <a:ext uri="{FF2B5EF4-FFF2-40B4-BE49-F238E27FC236}">
                    <a16:creationId xmlns:a16="http://schemas.microsoft.com/office/drawing/2014/main" id="{B1183425-C5BD-1E5B-CE98-4A64AC457B55}"/>
                  </a:ext>
                </a:extLst>
              </p:cNvPr>
              <p:cNvSpPr/>
              <p:nvPr/>
            </p:nvSpPr>
            <p:spPr>
              <a:xfrm>
                <a:off x="6440130" y="1543034"/>
                <a:ext cx="468670" cy="468670"/>
              </a:xfrm>
              <a:prstGeom prst="ellipse">
                <a:avLst/>
              </a:prstGeom>
              <a:noFill/>
              <a:ln w="38100">
                <a:solidFill>
                  <a:srgbClr val="0047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004750"/>
                  </a:solidFill>
                  <a:highlight>
                    <a:srgbClr val="004750"/>
                  </a:highlight>
                </a:endParaRPr>
              </a:p>
            </p:txBody>
          </p:sp>
          <p:cxnSp>
            <p:nvCxnSpPr>
              <p:cNvPr id="11" name="Straight Connector 10">
                <a:extLst>
                  <a:ext uri="{FF2B5EF4-FFF2-40B4-BE49-F238E27FC236}">
                    <a16:creationId xmlns:a16="http://schemas.microsoft.com/office/drawing/2014/main" id="{675FDEEB-5A1C-A726-E58C-53C8C6AEB215}"/>
                  </a:ext>
                </a:extLst>
              </p:cNvPr>
              <p:cNvCxnSpPr/>
              <p:nvPr/>
            </p:nvCxnSpPr>
            <p:spPr>
              <a:xfrm>
                <a:off x="6668654" y="2011704"/>
                <a:ext cx="0" cy="226142"/>
              </a:xfrm>
              <a:prstGeom prst="line">
                <a:avLst/>
              </a:prstGeom>
              <a:noFill/>
              <a:ln w="38100">
                <a:solidFill>
                  <a:srgbClr val="004750"/>
                </a:solidFill>
              </a:ln>
            </p:spPr>
            <p:style>
              <a:lnRef idx="2">
                <a:schemeClr val="accent1"/>
              </a:lnRef>
              <a:fillRef idx="0">
                <a:schemeClr val="accent1"/>
              </a:fillRef>
              <a:effectRef idx="1">
                <a:schemeClr val="accent1"/>
              </a:effectRef>
              <a:fontRef idx="minor">
                <a:schemeClr val="tx1"/>
              </a:fontRef>
            </p:style>
          </p:cxnSp>
        </p:grpSp>
      </p:grpSp>
      <p:sp>
        <p:nvSpPr>
          <p:cNvPr id="18" name="Title 1">
            <a:extLst>
              <a:ext uri="{FF2B5EF4-FFF2-40B4-BE49-F238E27FC236}">
                <a16:creationId xmlns:a16="http://schemas.microsoft.com/office/drawing/2014/main" id="{158A1101-4634-A8FA-DA37-8E21AAC88CFA}"/>
              </a:ext>
            </a:extLst>
          </p:cNvPr>
          <p:cNvSpPr txBox="1">
            <a:spLocks/>
          </p:cNvSpPr>
          <p:nvPr/>
        </p:nvSpPr>
        <p:spPr>
          <a:xfrm>
            <a:off x="321839" y="376441"/>
            <a:ext cx="10515600" cy="777446"/>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600" b="1" dirty="0">
                <a:solidFill>
                  <a:srgbClr val="004750"/>
                </a:solidFill>
                <a:latin typeface="Arial" panose="020B0604020202020204" pitchFamily="34" charset="0"/>
                <a:cs typeface="Arial" panose="020B0604020202020204" pitchFamily="34" charset="0"/>
              </a:rPr>
              <a:t>My Movement Playlist - Example</a:t>
            </a:r>
          </a:p>
        </p:txBody>
      </p:sp>
      <p:sp>
        <p:nvSpPr>
          <p:cNvPr id="33" name="TextBox 32">
            <a:extLst>
              <a:ext uri="{FF2B5EF4-FFF2-40B4-BE49-F238E27FC236}">
                <a16:creationId xmlns:a16="http://schemas.microsoft.com/office/drawing/2014/main" id="{A279DE05-EE8A-F213-0362-E589598EA8A7}"/>
              </a:ext>
            </a:extLst>
          </p:cNvPr>
          <p:cNvSpPr txBox="1"/>
          <p:nvPr/>
        </p:nvSpPr>
        <p:spPr>
          <a:xfrm>
            <a:off x="3607480" y="3150152"/>
            <a:ext cx="2786467" cy="1015663"/>
          </a:xfrm>
          <a:prstGeom prst="rect">
            <a:avLst/>
          </a:prstGeom>
          <a:noFill/>
        </p:spPr>
        <p:txBody>
          <a:bodyPr wrap="square">
            <a:spAutoFit/>
          </a:bodyPr>
          <a:lstStyle/>
          <a:p>
            <a:r>
              <a:rPr lang="en-US" sz="2000" b="1" dirty="0">
                <a:solidFill>
                  <a:srgbClr val="004750"/>
                </a:solidFill>
                <a:cs typeface="Arial" charset="0"/>
              </a:rPr>
              <a:t>Rugby</a:t>
            </a:r>
          </a:p>
          <a:p>
            <a:pPr marL="342900" indent="-342900">
              <a:buFontTx/>
              <a:buChar char="-"/>
            </a:pPr>
            <a:r>
              <a:rPr lang="en-US" sz="2000" dirty="0">
                <a:solidFill>
                  <a:srgbClr val="004750"/>
                </a:solidFill>
                <a:cs typeface="Arial" charset="0"/>
              </a:rPr>
              <a:t>Playing as a team</a:t>
            </a:r>
          </a:p>
          <a:p>
            <a:pPr marL="342900" indent="-342900">
              <a:buFontTx/>
              <a:buChar char="-"/>
            </a:pPr>
            <a:r>
              <a:rPr lang="en-US" sz="2000" dirty="0">
                <a:solidFill>
                  <a:srgbClr val="004750"/>
                </a:solidFill>
                <a:cs typeface="Arial" charset="0"/>
              </a:rPr>
              <a:t>Friends</a:t>
            </a:r>
          </a:p>
        </p:txBody>
      </p:sp>
      <p:sp>
        <p:nvSpPr>
          <p:cNvPr id="6" name="TextBox 7">
            <a:extLst>
              <a:ext uri="{FF2B5EF4-FFF2-40B4-BE49-F238E27FC236}">
                <a16:creationId xmlns:a16="http://schemas.microsoft.com/office/drawing/2014/main" id="{A65F8240-6688-9371-C32F-AB18648289CF}"/>
              </a:ext>
            </a:extLst>
          </p:cNvPr>
          <p:cNvSpPr txBox="1"/>
          <p:nvPr/>
        </p:nvSpPr>
        <p:spPr>
          <a:xfrm>
            <a:off x="6856892" y="2687239"/>
            <a:ext cx="5520961" cy="2549416"/>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800" b="1">
                <a:solidFill>
                  <a:srgbClr val="004750"/>
                </a:solidFill>
                <a:latin typeface="Arial" panose="020B0604020202020204" pitchFamily="34" charset="0"/>
                <a:cs typeface="Arial" panose="020B0604020202020204" pitchFamily="34" charset="0"/>
              </a:rPr>
              <a:t>Taste</a:t>
            </a:r>
          </a:p>
          <a:p>
            <a:pPr>
              <a:lnSpc>
                <a:spcPct val="150000"/>
              </a:lnSpc>
            </a:pPr>
            <a:r>
              <a:rPr lang="en-US" b="1">
                <a:solidFill>
                  <a:srgbClr val="004750"/>
                </a:solidFill>
                <a:latin typeface="Arial" panose="020B0604020202020204" pitchFamily="34" charset="0"/>
                <a:cs typeface="Arial" panose="020B0604020202020204" pitchFamily="34" charset="0"/>
              </a:rPr>
              <a:t>Indoors                                        Outdoors</a:t>
            </a:r>
          </a:p>
          <a:p>
            <a:pPr>
              <a:lnSpc>
                <a:spcPct val="150000"/>
              </a:lnSpc>
            </a:pPr>
            <a:r>
              <a:rPr lang="en-US" b="1">
                <a:solidFill>
                  <a:srgbClr val="004750"/>
                </a:solidFill>
                <a:latin typeface="Arial" panose="020B0604020202020204" pitchFamily="34" charset="0"/>
                <a:cs typeface="Arial" panose="020B0604020202020204" pitchFamily="34" charset="0"/>
              </a:rPr>
              <a:t>Energetic                                     Relaxed</a:t>
            </a:r>
          </a:p>
          <a:p>
            <a:pPr>
              <a:lnSpc>
                <a:spcPct val="150000"/>
              </a:lnSpc>
            </a:pPr>
            <a:r>
              <a:rPr lang="en-US" b="1">
                <a:solidFill>
                  <a:srgbClr val="004750"/>
                </a:solidFill>
                <a:latin typeface="Arial" panose="020B0604020202020204" pitchFamily="34" charset="0"/>
                <a:cs typeface="Arial" panose="020B0604020202020204" pitchFamily="34" charset="0"/>
              </a:rPr>
              <a:t>Competitive                                Co-operative</a:t>
            </a:r>
          </a:p>
          <a:p>
            <a:pPr>
              <a:lnSpc>
                <a:spcPct val="150000"/>
              </a:lnSpc>
            </a:pPr>
            <a:r>
              <a:rPr lang="en-US" b="1">
                <a:solidFill>
                  <a:srgbClr val="004750"/>
                </a:solidFill>
                <a:latin typeface="Arial" panose="020B0604020202020204" pitchFamily="34" charset="0"/>
                <a:cs typeface="Arial" panose="020B0604020202020204" pitchFamily="34" charset="0"/>
              </a:rPr>
              <a:t>Individual                                    Team</a:t>
            </a:r>
          </a:p>
          <a:p>
            <a:pPr>
              <a:lnSpc>
                <a:spcPct val="150000"/>
              </a:lnSpc>
            </a:pPr>
            <a:r>
              <a:rPr lang="en-US" b="1">
                <a:solidFill>
                  <a:srgbClr val="004750"/>
                </a:solidFill>
                <a:latin typeface="Arial" panose="020B0604020202020204" pitchFamily="34" charset="0"/>
                <a:cs typeface="Arial" panose="020B0604020202020204" pitchFamily="34" charset="0"/>
              </a:rPr>
              <a:t>Challenge self                             For fun</a:t>
            </a:r>
          </a:p>
        </p:txBody>
      </p:sp>
      <p:grpSp>
        <p:nvGrpSpPr>
          <p:cNvPr id="9" name="Group 8">
            <a:extLst>
              <a:ext uri="{FF2B5EF4-FFF2-40B4-BE49-F238E27FC236}">
                <a16:creationId xmlns:a16="http://schemas.microsoft.com/office/drawing/2014/main" id="{9CF364BE-53A3-3334-6DE3-E0EA0AE7C0BD}"/>
              </a:ext>
            </a:extLst>
          </p:cNvPr>
          <p:cNvGrpSpPr/>
          <p:nvPr/>
        </p:nvGrpSpPr>
        <p:grpSpPr>
          <a:xfrm>
            <a:off x="8545102" y="3283114"/>
            <a:ext cx="1592826" cy="226142"/>
            <a:chOff x="10305076" y="3307293"/>
            <a:chExt cx="1592826" cy="226142"/>
          </a:xfrm>
        </p:grpSpPr>
        <p:cxnSp>
          <p:nvCxnSpPr>
            <p:cNvPr id="44" name="Straight Connector 43">
              <a:extLst>
                <a:ext uri="{FF2B5EF4-FFF2-40B4-BE49-F238E27FC236}">
                  <a16:creationId xmlns:a16="http://schemas.microsoft.com/office/drawing/2014/main" id="{2215B789-76CA-AF4C-A51B-0CE055C76E5D}"/>
                </a:ext>
              </a:extLst>
            </p:cNvPr>
            <p:cNvCxnSpPr>
              <a:cxnSpLocks/>
            </p:cNvCxnSpPr>
            <p:nvPr/>
          </p:nvCxnSpPr>
          <p:spPr>
            <a:xfrm>
              <a:off x="10305076" y="3420364"/>
              <a:ext cx="1592826" cy="0"/>
            </a:xfrm>
            <a:prstGeom prst="line">
              <a:avLst/>
            </a:prstGeom>
            <a:ln w="111125">
              <a:solidFill>
                <a:schemeClr val="bg2">
                  <a:lumMod val="90000"/>
                </a:schemeClr>
              </a:solidFill>
            </a:ln>
          </p:spPr>
          <p:style>
            <a:lnRef idx="3">
              <a:schemeClr val="accent1"/>
            </a:lnRef>
            <a:fillRef idx="0">
              <a:schemeClr val="accent1"/>
            </a:fillRef>
            <a:effectRef idx="2">
              <a:schemeClr val="accent1"/>
            </a:effectRef>
            <a:fontRef idx="minor">
              <a:schemeClr val="tx1"/>
            </a:fontRef>
          </p:style>
        </p:cxnSp>
        <p:cxnSp>
          <p:nvCxnSpPr>
            <p:cNvPr id="45" name="Straight Connector 44">
              <a:extLst>
                <a:ext uri="{FF2B5EF4-FFF2-40B4-BE49-F238E27FC236}">
                  <a16:creationId xmlns:a16="http://schemas.microsoft.com/office/drawing/2014/main" id="{A9E4D9A2-4030-B2BA-9AED-5008D0B1D780}"/>
                </a:ext>
              </a:extLst>
            </p:cNvPr>
            <p:cNvCxnSpPr>
              <a:cxnSpLocks/>
            </p:cNvCxnSpPr>
            <p:nvPr/>
          </p:nvCxnSpPr>
          <p:spPr>
            <a:xfrm>
              <a:off x="11724432" y="3307293"/>
              <a:ext cx="0" cy="226142"/>
            </a:xfrm>
            <a:prstGeom prst="line">
              <a:avLst/>
            </a:prstGeom>
            <a:ln w="76200">
              <a:solidFill>
                <a:schemeClr val="accent1"/>
              </a:solidFill>
            </a:ln>
          </p:spPr>
          <p:style>
            <a:lnRef idx="2">
              <a:schemeClr val="accent6"/>
            </a:lnRef>
            <a:fillRef idx="0">
              <a:schemeClr val="accent6"/>
            </a:fillRef>
            <a:effectRef idx="1">
              <a:schemeClr val="accent6"/>
            </a:effectRef>
            <a:fontRef idx="minor">
              <a:schemeClr val="tx1"/>
            </a:fontRef>
          </p:style>
        </p:cxnSp>
      </p:grpSp>
      <p:grpSp>
        <p:nvGrpSpPr>
          <p:cNvPr id="30" name="Group 29">
            <a:extLst>
              <a:ext uri="{FF2B5EF4-FFF2-40B4-BE49-F238E27FC236}">
                <a16:creationId xmlns:a16="http://schemas.microsoft.com/office/drawing/2014/main" id="{BD21B5D7-67C7-9A2A-3AB0-2C981F39A1C9}"/>
              </a:ext>
            </a:extLst>
          </p:cNvPr>
          <p:cNvGrpSpPr/>
          <p:nvPr/>
        </p:nvGrpSpPr>
        <p:grpSpPr>
          <a:xfrm>
            <a:off x="8545102" y="3728055"/>
            <a:ext cx="1592826" cy="226142"/>
            <a:chOff x="10305076" y="3665117"/>
            <a:chExt cx="1592826" cy="226142"/>
          </a:xfrm>
        </p:grpSpPr>
        <p:cxnSp>
          <p:nvCxnSpPr>
            <p:cNvPr id="42" name="Straight Connector 41">
              <a:extLst>
                <a:ext uri="{FF2B5EF4-FFF2-40B4-BE49-F238E27FC236}">
                  <a16:creationId xmlns:a16="http://schemas.microsoft.com/office/drawing/2014/main" id="{1BA66164-3C6B-3079-7FAC-CE52750B61B6}"/>
                </a:ext>
              </a:extLst>
            </p:cNvPr>
            <p:cNvCxnSpPr>
              <a:cxnSpLocks/>
            </p:cNvCxnSpPr>
            <p:nvPr/>
          </p:nvCxnSpPr>
          <p:spPr>
            <a:xfrm>
              <a:off x="10305076" y="3778188"/>
              <a:ext cx="1592826" cy="0"/>
            </a:xfrm>
            <a:prstGeom prst="line">
              <a:avLst/>
            </a:prstGeom>
            <a:ln w="111125">
              <a:solidFill>
                <a:schemeClr val="bg2">
                  <a:lumMod val="90000"/>
                </a:schemeClr>
              </a:solidFill>
            </a:ln>
          </p:spPr>
          <p:style>
            <a:lnRef idx="3">
              <a:schemeClr val="accent1"/>
            </a:lnRef>
            <a:fillRef idx="0">
              <a:schemeClr val="accent1"/>
            </a:fillRef>
            <a:effectRef idx="2">
              <a:schemeClr val="accent1"/>
            </a:effectRef>
            <a:fontRef idx="minor">
              <a:schemeClr val="tx1"/>
            </a:fontRef>
          </p:style>
        </p:cxnSp>
        <p:cxnSp>
          <p:nvCxnSpPr>
            <p:cNvPr id="43" name="Straight Connector 42">
              <a:extLst>
                <a:ext uri="{FF2B5EF4-FFF2-40B4-BE49-F238E27FC236}">
                  <a16:creationId xmlns:a16="http://schemas.microsoft.com/office/drawing/2014/main" id="{F4081DD1-5601-65F4-81B7-7463FEAC12EF}"/>
                </a:ext>
              </a:extLst>
            </p:cNvPr>
            <p:cNvCxnSpPr>
              <a:cxnSpLocks/>
            </p:cNvCxnSpPr>
            <p:nvPr/>
          </p:nvCxnSpPr>
          <p:spPr>
            <a:xfrm>
              <a:off x="10624972" y="3665117"/>
              <a:ext cx="0" cy="226142"/>
            </a:xfrm>
            <a:prstGeom prst="line">
              <a:avLst/>
            </a:prstGeom>
            <a:ln w="76200">
              <a:solidFill>
                <a:schemeClr val="accent1"/>
              </a:solidFill>
            </a:ln>
          </p:spPr>
          <p:style>
            <a:lnRef idx="2">
              <a:schemeClr val="accent6"/>
            </a:lnRef>
            <a:fillRef idx="0">
              <a:schemeClr val="accent6"/>
            </a:fillRef>
            <a:effectRef idx="1">
              <a:schemeClr val="accent6"/>
            </a:effectRef>
            <a:fontRef idx="minor">
              <a:schemeClr val="tx1"/>
            </a:fontRef>
          </p:style>
        </p:cxnSp>
      </p:grpSp>
      <p:grpSp>
        <p:nvGrpSpPr>
          <p:cNvPr id="31" name="Group 30">
            <a:extLst>
              <a:ext uri="{FF2B5EF4-FFF2-40B4-BE49-F238E27FC236}">
                <a16:creationId xmlns:a16="http://schemas.microsoft.com/office/drawing/2014/main" id="{46A3577F-7F81-8511-96BA-6D9E4D157EE3}"/>
              </a:ext>
            </a:extLst>
          </p:cNvPr>
          <p:cNvGrpSpPr/>
          <p:nvPr/>
        </p:nvGrpSpPr>
        <p:grpSpPr>
          <a:xfrm>
            <a:off x="8545102" y="4137063"/>
            <a:ext cx="1592826" cy="226142"/>
            <a:chOff x="10305076" y="4060082"/>
            <a:chExt cx="1592826" cy="226142"/>
          </a:xfrm>
        </p:grpSpPr>
        <p:cxnSp>
          <p:nvCxnSpPr>
            <p:cNvPr id="40" name="Straight Connector 39">
              <a:extLst>
                <a:ext uri="{FF2B5EF4-FFF2-40B4-BE49-F238E27FC236}">
                  <a16:creationId xmlns:a16="http://schemas.microsoft.com/office/drawing/2014/main" id="{0FD99815-EE65-F2E0-5563-41D5C2C605A4}"/>
                </a:ext>
              </a:extLst>
            </p:cNvPr>
            <p:cNvCxnSpPr>
              <a:cxnSpLocks/>
            </p:cNvCxnSpPr>
            <p:nvPr/>
          </p:nvCxnSpPr>
          <p:spPr>
            <a:xfrm>
              <a:off x="10305076" y="4173153"/>
              <a:ext cx="1592826" cy="0"/>
            </a:xfrm>
            <a:prstGeom prst="line">
              <a:avLst/>
            </a:prstGeom>
            <a:ln w="111125">
              <a:solidFill>
                <a:schemeClr val="bg2">
                  <a:lumMod val="90000"/>
                </a:schemeClr>
              </a:solidFill>
            </a:ln>
          </p:spPr>
          <p:style>
            <a:lnRef idx="3">
              <a:schemeClr val="accent1"/>
            </a:lnRef>
            <a:fillRef idx="0">
              <a:schemeClr val="accent1"/>
            </a:fillRef>
            <a:effectRef idx="2">
              <a:schemeClr val="accent1"/>
            </a:effectRef>
            <a:fontRef idx="minor">
              <a:schemeClr val="tx1"/>
            </a:fontRef>
          </p:style>
        </p:cxnSp>
        <p:cxnSp>
          <p:nvCxnSpPr>
            <p:cNvPr id="41" name="Straight Connector 40">
              <a:extLst>
                <a:ext uri="{FF2B5EF4-FFF2-40B4-BE49-F238E27FC236}">
                  <a16:creationId xmlns:a16="http://schemas.microsoft.com/office/drawing/2014/main" id="{556178F7-0C85-8A96-5608-5C6A0D0DED0D}"/>
                </a:ext>
              </a:extLst>
            </p:cNvPr>
            <p:cNvCxnSpPr>
              <a:cxnSpLocks/>
            </p:cNvCxnSpPr>
            <p:nvPr/>
          </p:nvCxnSpPr>
          <p:spPr>
            <a:xfrm>
              <a:off x="11649283" y="4060082"/>
              <a:ext cx="0" cy="226142"/>
            </a:xfrm>
            <a:prstGeom prst="line">
              <a:avLst/>
            </a:prstGeom>
            <a:ln w="76200">
              <a:solidFill>
                <a:schemeClr val="accent1"/>
              </a:solidFill>
            </a:ln>
          </p:spPr>
          <p:style>
            <a:lnRef idx="2">
              <a:schemeClr val="accent6"/>
            </a:lnRef>
            <a:fillRef idx="0">
              <a:schemeClr val="accent6"/>
            </a:fillRef>
            <a:effectRef idx="1">
              <a:schemeClr val="accent6"/>
            </a:effectRef>
            <a:fontRef idx="minor">
              <a:schemeClr val="tx1"/>
            </a:fontRef>
          </p:style>
        </p:cxnSp>
      </p:grpSp>
      <p:grpSp>
        <p:nvGrpSpPr>
          <p:cNvPr id="34" name="Group 33">
            <a:extLst>
              <a:ext uri="{FF2B5EF4-FFF2-40B4-BE49-F238E27FC236}">
                <a16:creationId xmlns:a16="http://schemas.microsoft.com/office/drawing/2014/main" id="{2C39232B-F16F-045E-B267-2C39EB201F57}"/>
              </a:ext>
            </a:extLst>
          </p:cNvPr>
          <p:cNvGrpSpPr/>
          <p:nvPr/>
        </p:nvGrpSpPr>
        <p:grpSpPr>
          <a:xfrm>
            <a:off x="8551235" y="4546070"/>
            <a:ext cx="1592826" cy="226142"/>
            <a:chOff x="10305076" y="4429038"/>
            <a:chExt cx="1592826" cy="226142"/>
          </a:xfrm>
        </p:grpSpPr>
        <p:cxnSp>
          <p:nvCxnSpPr>
            <p:cNvPr id="38" name="Straight Connector 37">
              <a:extLst>
                <a:ext uri="{FF2B5EF4-FFF2-40B4-BE49-F238E27FC236}">
                  <a16:creationId xmlns:a16="http://schemas.microsoft.com/office/drawing/2014/main" id="{A80D8016-BE6B-367E-EF5F-C0D172663838}"/>
                </a:ext>
              </a:extLst>
            </p:cNvPr>
            <p:cNvCxnSpPr>
              <a:cxnSpLocks/>
            </p:cNvCxnSpPr>
            <p:nvPr/>
          </p:nvCxnSpPr>
          <p:spPr>
            <a:xfrm>
              <a:off x="10305076" y="4542109"/>
              <a:ext cx="1592826" cy="0"/>
            </a:xfrm>
            <a:prstGeom prst="line">
              <a:avLst/>
            </a:prstGeom>
            <a:ln w="111125">
              <a:solidFill>
                <a:schemeClr val="bg2">
                  <a:lumMod val="90000"/>
                </a:schemeClr>
              </a:solidFill>
            </a:ln>
          </p:spPr>
          <p:style>
            <a:lnRef idx="3">
              <a:schemeClr val="accent1"/>
            </a:lnRef>
            <a:fillRef idx="0">
              <a:schemeClr val="accent1"/>
            </a:fillRef>
            <a:effectRef idx="2">
              <a:schemeClr val="accent1"/>
            </a:effectRef>
            <a:fontRef idx="minor">
              <a:schemeClr val="tx1"/>
            </a:fontRef>
          </p:style>
        </p:cxnSp>
        <p:cxnSp>
          <p:nvCxnSpPr>
            <p:cNvPr id="39" name="Straight Connector 38">
              <a:extLst>
                <a:ext uri="{FF2B5EF4-FFF2-40B4-BE49-F238E27FC236}">
                  <a16:creationId xmlns:a16="http://schemas.microsoft.com/office/drawing/2014/main" id="{E56D4BA2-BA78-6B60-A86A-0C9C84F6B377}"/>
                </a:ext>
              </a:extLst>
            </p:cNvPr>
            <p:cNvCxnSpPr>
              <a:cxnSpLocks/>
            </p:cNvCxnSpPr>
            <p:nvPr/>
          </p:nvCxnSpPr>
          <p:spPr>
            <a:xfrm>
              <a:off x="11142922" y="4429038"/>
              <a:ext cx="0" cy="226142"/>
            </a:xfrm>
            <a:prstGeom prst="line">
              <a:avLst/>
            </a:prstGeom>
            <a:ln w="76200">
              <a:solidFill>
                <a:schemeClr val="accent1"/>
              </a:solidFill>
            </a:ln>
          </p:spPr>
          <p:style>
            <a:lnRef idx="2">
              <a:schemeClr val="accent6"/>
            </a:lnRef>
            <a:fillRef idx="0">
              <a:schemeClr val="accent6"/>
            </a:fillRef>
            <a:effectRef idx="1">
              <a:schemeClr val="accent6"/>
            </a:effectRef>
            <a:fontRef idx="minor">
              <a:schemeClr val="tx1"/>
            </a:fontRef>
          </p:style>
        </p:cxnSp>
      </p:grpSp>
      <p:grpSp>
        <p:nvGrpSpPr>
          <p:cNvPr id="35" name="Group 34">
            <a:extLst>
              <a:ext uri="{FF2B5EF4-FFF2-40B4-BE49-F238E27FC236}">
                <a16:creationId xmlns:a16="http://schemas.microsoft.com/office/drawing/2014/main" id="{CD558336-8DC3-40B6-70ED-9DB7903FC870}"/>
              </a:ext>
            </a:extLst>
          </p:cNvPr>
          <p:cNvGrpSpPr/>
          <p:nvPr/>
        </p:nvGrpSpPr>
        <p:grpSpPr>
          <a:xfrm>
            <a:off x="8592668" y="4907864"/>
            <a:ext cx="1592826" cy="226142"/>
            <a:chOff x="10305076" y="4805433"/>
            <a:chExt cx="1592826" cy="226142"/>
          </a:xfrm>
        </p:grpSpPr>
        <p:cxnSp>
          <p:nvCxnSpPr>
            <p:cNvPr id="36" name="Straight Connector 35">
              <a:extLst>
                <a:ext uri="{FF2B5EF4-FFF2-40B4-BE49-F238E27FC236}">
                  <a16:creationId xmlns:a16="http://schemas.microsoft.com/office/drawing/2014/main" id="{7AC257C3-04C0-7F89-E7F2-6481CEA8A680}"/>
                </a:ext>
              </a:extLst>
            </p:cNvPr>
            <p:cNvCxnSpPr>
              <a:cxnSpLocks/>
            </p:cNvCxnSpPr>
            <p:nvPr/>
          </p:nvCxnSpPr>
          <p:spPr>
            <a:xfrm>
              <a:off x="10305076" y="4918504"/>
              <a:ext cx="1592826" cy="0"/>
            </a:xfrm>
            <a:prstGeom prst="line">
              <a:avLst/>
            </a:prstGeom>
            <a:ln w="111125">
              <a:solidFill>
                <a:schemeClr val="bg2">
                  <a:lumMod val="90000"/>
                </a:schemeClr>
              </a:solidFill>
            </a:ln>
          </p:spPr>
          <p:style>
            <a:lnRef idx="3">
              <a:schemeClr val="accent1"/>
            </a:lnRef>
            <a:fillRef idx="0">
              <a:schemeClr val="accent1"/>
            </a:fillRef>
            <a:effectRef idx="2">
              <a:schemeClr val="accent1"/>
            </a:effectRef>
            <a:fontRef idx="minor">
              <a:schemeClr val="tx1"/>
            </a:fontRef>
          </p:style>
        </p:cxnSp>
        <p:cxnSp>
          <p:nvCxnSpPr>
            <p:cNvPr id="37" name="Straight Connector 36">
              <a:extLst>
                <a:ext uri="{FF2B5EF4-FFF2-40B4-BE49-F238E27FC236}">
                  <a16:creationId xmlns:a16="http://schemas.microsoft.com/office/drawing/2014/main" id="{FA0699C2-0F13-52EA-4CC0-9929D5FECE6C}"/>
                </a:ext>
              </a:extLst>
            </p:cNvPr>
            <p:cNvCxnSpPr>
              <a:cxnSpLocks/>
            </p:cNvCxnSpPr>
            <p:nvPr/>
          </p:nvCxnSpPr>
          <p:spPr>
            <a:xfrm>
              <a:off x="10624972" y="4805433"/>
              <a:ext cx="0" cy="226142"/>
            </a:xfrm>
            <a:prstGeom prst="line">
              <a:avLst/>
            </a:prstGeom>
            <a:ln w="76200">
              <a:solidFill>
                <a:schemeClr val="accent1"/>
              </a:solidFill>
            </a:ln>
          </p:spPr>
          <p:style>
            <a:lnRef idx="2">
              <a:schemeClr val="accent6"/>
            </a:lnRef>
            <a:fillRef idx="0">
              <a:schemeClr val="accent6"/>
            </a:fillRef>
            <a:effectRef idx="1">
              <a:schemeClr val="accent6"/>
            </a:effectRef>
            <a:fontRef idx="minor">
              <a:schemeClr val="tx1"/>
            </a:fontRef>
          </p:style>
        </p:cxnSp>
      </p:grpSp>
    </p:spTree>
    <p:extLst>
      <p:ext uri="{BB962C8B-B14F-4D97-AF65-F5344CB8AC3E}">
        <p14:creationId xmlns:p14="http://schemas.microsoft.com/office/powerpoint/2010/main" val="176558629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4141276-3697-A188-165E-5ADF8D040C9E}"/>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BCC5E933-603A-B4D0-0D43-8BADCF6FDA7E}"/>
              </a:ext>
            </a:extLst>
          </p:cNvPr>
          <p:cNvPicPr>
            <a:picLocks noGrp="1" noRot="1" noMove="1" noResize="1" noEditPoints="1" noAdjustHandles="1" noChangeArrowheads="1" noChangeShapeType="1" noCrop="1"/>
          </p:cNvPicPr>
          <p:nvPr/>
        </p:nvPicPr>
        <p:blipFill>
          <a:blip r:embed="rId4">
            <a:extLst>
              <a:ext uri="{28A0092B-C50C-407E-A947-70E740481C1C}">
                <a14:useLocalDpi xmlns:a14="http://schemas.microsoft.com/office/drawing/2010/main" val="0"/>
              </a:ext>
            </a:extLst>
          </a:blip>
          <a:srcRect/>
          <a:stretch/>
        </p:blipFill>
        <p:spPr>
          <a:xfrm>
            <a:off x="-1" y="0"/>
            <a:ext cx="12192000" cy="6858000"/>
          </a:xfrm>
          <a:prstGeom prst="rect">
            <a:avLst/>
          </a:prstGeom>
          <a:solidFill>
            <a:srgbClr val="FFFAEA"/>
          </a:solidFill>
        </p:spPr>
      </p:pic>
      <p:sp>
        <p:nvSpPr>
          <p:cNvPr id="2" name="Title 1">
            <a:extLst>
              <a:ext uri="{FF2B5EF4-FFF2-40B4-BE49-F238E27FC236}">
                <a16:creationId xmlns:a16="http://schemas.microsoft.com/office/drawing/2014/main" id="{BA24B42E-04E7-F93A-EA30-A18E1E3EA08B}"/>
              </a:ext>
            </a:extLst>
          </p:cNvPr>
          <p:cNvSpPr txBox="1"/>
          <p:nvPr/>
        </p:nvSpPr>
        <p:spPr bwMode="auto">
          <a:xfrm>
            <a:off x="1867169" y="1530328"/>
            <a:ext cx="7288866" cy="646331"/>
          </a:xfrm>
          <a:prstGeom prst="rect">
            <a:avLst/>
          </a:prstGeom>
          <a:noFill/>
          <a:ln>
            <a:noFill/>
            <a:prstDash/>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0" latinLnBrk="0" hangingPunct="0">
              <a:lnSpc>
                <a:spcPct val="90000"/>
              </a:lnSpc>
              <a:spcBef>
                <a:spcPct val="0"/>
              </a:spcBef>
              <a:buNone/>
              <a:defRPr sz="2400" kern="12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lnSpc>
                <a:spcPct val="100000"/>
              </a:lnSpc>
              <a:spcBef>
                <a:spcPts val="0"/>
              </a:spcBef>
              <a:defRPr/>
            </a:pPr>
            <a:r>
              <a:rPr lang="en-GB" sz="3600" b="1" err="1">
                <a:solidFill>
                  <a:srgbClr val="004750"/>
                </a:solidFill>
                <a:latin typeface="Arial" panose="020B0604020202020204" pitchFamily="34" charset="0"/>
                <a:cs typeface="Arial" panose="020B0604020202020204" pitchFamily="34" charset="0"/>
              </a:rPr>
              <a:t>teamname</a:t>
            </a:r>
            <a:endParaRPr lang="en-US" sz="3600" b="1">
              <a:solidFill>
                <a:srgbClr val="004750"/>
              </a:solidFill>
              <a:latin typeface="Arial" panose="020B0604020202020204" pitchFamily="34" charset="0"/>
              <a:cs typeface="Arial" panose="020B0604020202020204" pitchFamily="34" charset="0"/>
            </a:endParaRPr>
          </a:p>
        </p:txBody>
      </p:sp>
      <p:pic>
        <p:nvPicPr>
          <p:cNvPr id="39" name="Picture 38" descr="Team before match">
            <a:extLst>
              <a:ext uri="{FF2B5EF4-FFF2-40B4-BE49-F238E27FC236}">
                <a16:creationId xmlns:a16="http://schemas.microsoft.com/office/drawing/2014/main" id="{58E249A0-9D46-0CC0-C6C8-674A952CDED8}"/>
              </a:ext>
            </a:extLst>
          </p:cNvPr>
          <p:cNvPicPr>
            <a:picLocks noChangeAspect="1"/>
          </p:cNvPicPr>
          <p:nvPr/>
        </p:nvPicPr>
        <p:blipFill>
          <a:blip r:embed="rId5">
            <a:extLst>
              <a:ext uri="{28A0092B-C50C-407E-A947-70E740481C1C}">
                <a14:useLocalDpi xmlns:a14="http://schemas.microsoft.com/office/drawing/2010/main" val="0"/>
              </a:ext>
            </a:extLst>
          </a:blip>
          <a:srcRect l="15120" r="15120"/>
          <a:stretch/>
        </p:blipFill>
        <p:spPr>
          <a:xfrm>
            <a:off x="368794" y="1128851"/>
            <a:ext cx="1293751" cy="123576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grpSp>
        <p:nvGrpSpPr>
          <p:cNvPr id="5" name="Group 4">
            <a:extLst>
              <a:ext uri="{FF2B5EF4-FFF2-40B4-BE49-F238E27FC236}">
                <a16:creationId xmlns:a16="http://schemas.microsoft.com/office/drawing/2014/main" id="{6C323D13-0223-2100-1786-4BA8248E3651}"/>
              </a:ext>
            </a:extLst>
          </p:cNvPr>
          <p:cNvGrpSpPr/>
          <p:nvPr/>
        </p:nvGrpSpPr>
        <p:grpSpPr>
          <a:xfrm>
            <a:off x="368793" y="2442943"/>
            <a:ext cx="11518407" cy="523220"/>
            <a:chOff x="368793" y="2168553"/>
            <a:chExt cx="11031795" cy="523220"/>
          </a:xfrm>
        </p:grpSpPr>
        <p:sp>
          <p:nvSpPr>
            <p:cNvPr id="4" name="TextBox 3">
              <a:extLst>
                <a:ext uri="{FF2B5EF4-FFF2-40B4-BE49-F238E27FC236}">
                  <a16:creationId xmlns:a16="http://schemas.microsoft.com/office/drawing/2014/main" id="{3733BBA7-24BD-C858-8D84-A748492B8B03}"/>
                </a:ext>
              </a:extLst>
            </p:cNvPr>
            <p:cNvSpPr txBox="1">
              <a:spLocks/>
            </p:cNvSpPr>
            <p:nvPr/>
          </p:nvSpPr>
          <p:spPr bwMode="auto">
            <a:xfrm>
              <a:off x="368793" y="2168553"/>
              <a:ext cx="3677265"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t">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2800" b="1">
                  <a:solidFill>
                    <a:srgbClr val="004750"/>
                  </a:solidFill>
                  <a:cs typeface="Arial" charset="0"/>
                </a:rPr>
                <a:t>Top Activities 1</a:t>
              </a:r>
              <a:endParaRPr lang="en-US" sz="2000">
                <a:solidFill>
                  <a:srgbClr val="004750"/>
                </a:solidFill>
                <a:cs typeface="Arial" charset="0"/>
              </a:endParaRPr>
            </a:p>
          </p:txBody>
        </p:sp>
        <p:sp>
          <p:nvSpPr>
            <p:cNvPr id="8" name="TextBox 7">
              <a:extLst>
                <a:ext uri="{FF2B5EF4-FFF2-40B4-BE49-F238E27FC236}">
                  <a16:creationId xmlns:a16="http://schemas.microsoft.com/office/drawing/2014/main" id="{70E7DCC0-3E81-A373-4810-70E81B6A7768}"/>
                </a:ext>
              </a:extLst>
            </p:cNvPr>
            <p:cNvSpPr txBox="1"/>
            <p:nvPr/>
          </p:nvSpPr>
          <p:spPr>
            <a:xfrm>
              <a:off x="7723323" y="2168553"/>
              <a:ext cx="3677265" cy="523220"/>
            </a:xfrm>
            <a:prstGeom prst="rect">
              <a:avLst/>
            </a:prstGeom>
            <a:noFill/>
          </p:spPr>
          <p:txBody>
            <a:bodyPr wrap="square" rtlCol="0">
              <a:spAutoFit/>
            </a:bodyPr>
            <a:lstStyle/>
            <a:p>
              <a:r>
                <a:rPr lang="en-US" sz="2800" b="1">
                  <a:solidFill>
                    <a:srgbClr val="004750"/>
                  </a:solidFill>
                  <a:latin typeface="Arial" panose="020B0604020202020204" pitchFamily="34" charset="0"/>
                  <a:cs typeface="Arial" panose="020B0604020202020204" pitchFamily="34" charset="0"/>
                </a:rPr>
                <a:t>Top Activities 3</a:t>
              </a:r>
            </a:p>
          </p:txBody>
        </p:sp>
        <p:sp>
          <p:nvSpPr>
            <p:cNvPr id="40" name="TextBox 39">
              <a:extLst>
                <a:ext uri="{FF2B5EF4-FFF2-40B4-BE49-F238E27FC236}">
                  <a16:creationId xmlns:a16="http://schemas.microsoft.com/office/drawing/2014/main" id="{A5715458-A517-419F-F2EC-7FE8C7B64B47}"/>
                </a:ext>
              </a:extLst>
            </p:cNvPr>
            <p:cNvSpPr txBox="1"/>
            <p:nvPr/>
          </p:nvSpPr>
          <p:spPr>
            <a:xfrm>
              <a:off x="4046058" y="2168553"/>
              <a:ext cx="3677265" cy="523220"/>
            </a:xfrm>
            <a:prstGeom prst="rect">
              <a:avLst/>
            </a:prstGeom>
            <a:noFill/>
          </p:spPr>
          <p:txBody>
            <a:bodyPr wrap="square" rtlCol="0">
              <a:spAutoFit/>
            </a:bodyPr>
            <a:lstStyle/>
            <a:p>
              <a:r>
                <a:rPr lang="en-US" sz="2800" b="1">
                  <a:solidFill>
                    <a:srgbClr val="004750"/>
                  </a:solidFill>
                  <a:latin typeface="Arial" panose="020B0604020202020204" pitchFamily="34" charset="0"/>
                  <a:cs typeface="Arial" panose="020B0604020202020204" pitchFamily="34" charset="0"/>
                </a:rPr>
                <a:t>Top Activities 2</a:t>
              </a:r>
            </a:p>
          </p:txBody>
        </p:sp>
      </p:grpSp>
      <p:sp>
        <p:nvSpPr>
          <p:cNvPr id="7" name="Title 1">
            <a:extLst>
              <a:ext uri="{FF2B5EF4-FFF2-40B4-BE49-F238E27FC236}">
                <a16:creationId xmlns:a16="http://schemas.microsoft.com/office/drawing/2014/main" id="{C6FE023A-5F43-54E6-1582-448BBA0C9AD4}"/>
              </a:ext>
            </a:extLst>
          </p:cNvPr>
          <p:cNvSpPr txBox="1">
            <a:spLocks/>
          </p:cNvSpPr>
          <p:nvPr/>
        </p:nvSpPr>
        <p:spPr>
          <a:xfrm>
            <a:off x="321839" y="376441"/>
            <a:ext cx="10515600" cy="777446"/>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600" b="1" dirty="0">
                <a:solidFill>
                  <a:srgbClr val="004750"/>
                </a:solidFill>
                <a:latin typeface="Arial" panose="020B0604020202020204" pitchFamily="34" charset="0"/>
                <a:cs typeface="Arial" panose="020B0604020202020204" pitchFamily="34" charset="0"/>
              </a:rPr>
              <a:t>Our Movement Playlist - Template</a:t>
            </a:r>
          </a:p>
        </p:txBody>
      </p:sp>
    </p:spTree>
    <p:extLst>
      <p:ext uri="{BB962C8B-B14F-4D97-AF65-F5344CB8AC3E}">
        <p14:creationId xmlns:p14="http://schemas.microsoft.com/office/powerpoint/2010/main" val="3476923207"/>
      </p:ext>
    </p:extLst>
  </p:cSld>
  <p:clrMapOvr>
    <a:masterClrMapping/>
  </p:clrMapOvr>
  <p:extLst>
    <p:ext uri="{6950BFC3-D8DA-4A85-94F7-54DA5524770B}">
      <p188:commentRel xmlns:p188="http://schemas.microsoft.com/office/powerpoint/2018/8/main" r:id="rId3"/>
    </p:ext>
  </p:extLst>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FFAEA"/>
        </a:solidFill>
        <a:effectLst/>
      </p:bgPr>
    </p:bg>
    <p:spTree>
      <p:nvGrpSpPr>
        <p:cNvPr id="1" name="">
          <a:extLst>
            <a:ext uri="{FF2B5EF4-FFF2-40B4-BE49-F238E27FC236}">
              <a16:creationId xmlns:a16="http://schemas.microsoft.com/office/drawing/2014/main" id="{1B01D007-7D9B-18EB-19F9-C78A1C1E7C0E}"/>
            </a:ext>
          </a:extLst>
        </p:cNvPr>
        <p:cNvGrpSpPr/>
        <p:nvPr/>
      </p:nvGrpSpPr>
      <p:grpSpPr>
        <a:xfrm>
          <a:off x="0" y="0"/>
          <a:ext cx="0" cy="0"/>
          <a:chOff x="0" y="0"/>
          <a:chExt cx="0" cy="0"/>
        </a:xfrm>
      </p:grpSpPr>
      <p:pic>
        <p:nvPicPr>
          <p:cNvPr id="17" name="Picture 16">
            <a:extLst>
              <a:ext uri="{FF2B5EF4-FFF2-40B4-BE49-F238E27FC236}">
                <a16:creationId xmlns:a16="http://schemas.microsoft.com/office/drawing/2014/main" id="{62ABEF18-1CE0-8BE2-672F-90630F513BCF}"/>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rcRect/>
          <a:stretch/>
        </p:blipFill>
        <p:spPr>
          <a:xfrm>
            <a:off x="1" y="0"/>
            <a:ext cx="12191998" cy="6857999"/>
          </a:xfrm>
          <a:prstGeom prst="rect">
            <a:avLst/>
          </a:prstGeom>
        </p:spPr>
      </p:pic>
      <p:sp>
        <p:nvSpPr>
          <p:cNvPr id="2" name="Title 1">
            <a:extLst>
              <a:ext uri="{FF2B5EF4-FFF2-40B4-BE49-F238E27FC236}">
                <a16:creationId xmlns:a16="http://schemas.microsoft.com/office/drawing/2014/main" id="{E7D0ED7F-17B0-FE79-6DC7-764E1D4A3358}"/>
              </a:ext>
            </a:extLst>
          </p:cNvPr>
          <p:cNvSpPr txBox="1"/>
          <p:nvPr/>
        </p:nvSpPr>
        <p:spPr bwMode="auto">
          <a:xfrm>
            <a:off x="1747172" y="1329117"/>
            <a:ext cx="3720616" cy="584775"/>
          </a:xfrm>
          <a:prstGeom prst="rect">
            <a:avLst/>
          </a:prstGeom>
          <a:noFill/>
          <a:ln>
            <a:noFill/>
            <a:prstDash/>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0" latinLnBrk="0" hangingPunct="0">
              <a:lnSpc>
                <a:spcPct val="90000"/>
              </a:lnSpc>
              <a:spcBef>
                <a:spcPct val="0"/>
              </a:spcBef>
              <a:buNone/>
              <a:defRPr sz="2400" kern="12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lnSpc>
                <a:spcPct val="100000"/>
              </a:lnSpc>
              <a:spcBef>
                <a:spcPts val="0"/>
              </a:spcBef>
              <a:defRPr/>
            </a:pPr>
            <a:r>
              <a:rPr lang="en-GB" sz="3200" b="1" err="1">
                <a:solidFill>
                  <a:srgbClr val="004750"/>
                </a:solidFill>
                <a:latin typeface="Arial" panose="020B0604020202020204" pitchFamily="34" charset="0"/>
                <a:cs typeface="Arial" panose="020B0604020202020204" pitchFamily="34" charset="0"/>
              </a:rPr>
              <a:t>teamname</a:t>
            </a:r>
            <a:endParaRPr lang="en-US" sz="3200" b="1">
              <a:solidFill>
                <a:srgbClr val="004750"/>
              </a:solidFill>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37F91C04-0A1C-44EB-73E9-652D1642AC83}"/>
              </a:ext>
            </a:extLst>
          </p:cNvPr>
          <p:cNvSpPr txBox="1">
            <a:spLocks/>
          </p:cNvSpPr>
          <p:nvPr/>
        </p:nvSpPr>
        <p:spPr bwMode="auto">
          <a:xfrm>
            <a:off x="384054" y="2527684"/>
            <a:ext cx="3292020" cy="31239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t">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2800" b="1">
                <a:solidFill>
                  <a:srgbClr val="004750"/>
                </a:solidFill>
                <a:cs typeface="Arial" charset="0"/>
              </a:rPr>
              <a:t>Top Activities</a:t>
            </a:r>
          </a:p>
          <a:p>
            <a:endParaRPr lang="en-US" sz="900" b="1">
              <a:solidFill>
                <a:srgbClr val="004750"/>
              </a:solidFill>
              <a:cs typeface="Arial" charset="0"/>
            </a:endParaRPr>
          </a:p>
          <a:p>
            <a:r>
              <a:rPr lang="en-US" sz="2000" b="1">
                <a:solidFill>
                  <a:srgbClr val="004750"/>
                </a:solidFill>
                <a:cs typeface="Arial" charset="0"/>
              </a:rPr>
              <a:t>Activity 1 - </a:t>
            </a:r>
          </a:p>
          <a:p>
            <a:pPr marL="342900" indent="-342900">
              <a:buFontTx/>
              <a:buChar char="-"/>
            </a:pPr>
            <a:r>
              <a:rPr lang="en-US" sz="2000">
                <a:solidFill>
                  <a:srgbClr val="004750"/>
                </a:solidFill>
                <a:cs typeface="Arial" charset="0"/>
              </a:rPr>
              <a:t> </a:t>
            </a:r>
          </a:p>
          <a:p>
            <a:pPr marL="342900" indent="-342900">
              <a:buFontTx/>
              <a:buChar char="-"/>
            </a:pPr>
            <a:r>
              <a:rPr lang="en-US" sz="2000">
                <a:solidFill>
                  <a:srgbClr val="004750"/>
                </a:solidFill>
                <a:cs typeface="Arial" charset="0"/>
              </a:rPr>
              <a:t> </a:t>
            </a:r>
          </a:p>
          <a:p>
            <a:pPr marL="342900" indent="-342900">
              <a:buFontTx/>
              <a:buChar char="-"/>
            </a:pPr>
            <a:endParaRPr lang="en-US" sz="2000">
              <a:solidFill>
                <a:srgbClr val="004750"/>
              </a:solidFill>
              <a:cs typeface="Arial" charset="0"/>
            </a:endParaRPr>
          </a:p>
          <a:p>
            <a:r>
              <a:rPr lang="en-US" sz="2000" b="1">
                <a:solidFill>
                  <a:srgbClr val="004750"/>
                </a:solidFill>
                <a:cs typeface="Arial" charset="0"/>
              </a:rPr>
              <a:t>Activity 2 - </a:t>
            </a:r>
            <a:endParaRPr lang="en-US" sz="2000">
              <a:solidFill>
                <a:srgbClr val="004750"/>
              </a:solidFill>
              <a:cs typeface="Arial" charset="0"/>
            </a:endParaRPr>
          </a:p>
          <a:p>
            <a:pPr marL="342900" indent="-342900">
              <a:buFontTx/>
              <a:buChar char="-"/>
            </a:pPr>
            <a:r>
              <a:rPr lang="en-US" sz="2000">
                <a:solidFill>
                  <a:srgbClr val="004750"/>
                </a:solidFill>
                <a:cs typeface="Arial" charset="0"/>
              </a:rPr>
              <a:t> </a:t>
            </a:r>
          </a:p>
          <a:p>
            <a:pPr marL="342900" indent="-342900">
              <a:buFontTx/>
              <a:buChar char="-"/>
            </a:pPr>
            <a:r>
              <a:rPr lang="en-US" sz="2000">
                <a:solidFill>
                  <a:srgbClr val="004750"/>
                </a:solidFill>
                <a:cs typeface="Arial" charset="0"/>
              </a:rPr>
              <a:t> </a:t>
            </a:r>
          </a:p>
          <a:p>
            <a:pPr marL="342900" indent="-342900">
              <a:buFontTx/>
              <a:buChar char="-"/>
            </a:pPr>
            <a:endParaRPr lang="en-US" sz="2000">
              <a:solidFill>
                <a:schemeClr val="bg2">
                  <a:lumMod val="50000"/>
                </a:schemeClr>
              </a:solidFill>
              <a:cs typeface="Arial" charset="0"/>
            </a:endParaRPr>
          </a:p>
        </p:txBody>
      </p:sp>
      <p:sp>
        <p:nvSpPr>
          <p:cNvPr id="8" name="TextBox 7">
            <a:extLst>
              <a:ext uri="{FF2B5EF4-FFF2-40B4-BE49-F238E27FC236}">
                <a16:creationId xmlns:a16="http://schemas.microsoft.com/office/drawing/2014/main" id="{8FF4BBB6-C7B8-8D99-1C2E-0391B67B4717}"/>
              </a:ext>
            </a:extLst>
          </p:cNvPr>
          <p:cNvSpPr txBox="1"/>
          <p:nvPr/>
        </p:nvSpPr>
        <p:spPr>
          <a:xfrm>
            <a:off x="6856892" y="2687239"/>
            <a:ext cx="5520961" cy="2549416"/>
          </a:xfrm>
          <a:prstGeom prst="rect">
            <a:avLst/>
          </a:prstGeom>
          <a:noFill/>
        </p:spPr>
        <p:txBody>
          <a:bodyPr wrap="square" rtlCol="0">
            <a:spAutoFit/>
          </a:bodyPr>
          <a:lstStyle/>
          <a:p>
            <a:r>
              <a:rPr lang="en-US" sz="2800" b="1" dirty="0">
                <a:solidFill>
                  <a:srgbClr val="004750"/>
                </a:solidFill>
                <a:latin typeface="Arial" panose="020B0604020202020204" pitchFamily="34" charset="0"/>
                <a:cs typeface="Arial" panose="020B0604020202020204" pitchFamily="34" charset="0"/>
              </a:rPr>
              <a:t>Taste</a:t>
            </a:r>
          </a:p>
          <a:p>
            <a:pPr>
              <a:lnSpc>
                <a:spcPct val="150000"/>
              </a:lnSpc>
            </a:pPr>
            <a:r>
              <a:rPr lang="en-US" b="1" dirty="0">
                <a:solidFill>
                  <a:srgbClr val="004750"/>
                </a:solidFill>
                <a:latin typeface="Arial" panose="020B0604020202020204" pitchFamily="34" charset="0"/>
                <a:cs typeface="Arial" panose="020B0604020202020204" pitchFamily="34" charset="0"/>
              </a:rPr>
              <a:t>Indoors                                        Outdoors</a:t>
            </a:r>
          </a:p>
          <a:p>
            <a:pPr>
              <a:lnSpc>
                <a:spcPct val="150000"/>
              </a:lnSpc>
            </a:pPr>
            <a:r>
              <a:rPr lang="en-US" b="1" dirty="0">
                <a:solidFill>
                  <a:srgbClr val="004750"/>
                </a:solidFill>
                <a:latin typeface="Arial" panose="020B0604020202020204" pitchFamily="34" charset="0"/>
                <a:cs typeface="Arial" panose="020B0604020202020204" pitchFamily="34" charset="0"/>
              </a:rPr>
              <a:t>Energetic                                     Relaxed</a:t>
            </a:r>
          </a:p>
          <a:p>
            <a:pPr>
              <a:lnSpc>
                <a:spcPct val="150000"/>
              </a:lnSpc>
            </a:pPr>
            <a:r>
              <a:rPr lang="en-US" b="1" dirty="0">
                <a:solidFill>
                  <a:srgbClr val="004750"/>
                </a:solidFill>
                <a:latin typeface="Arial" panose="020B0604020202020204" pitchFamily="34" charset="0"/>
                <a:cs typeface="Arial" panose="020B0604020202020204" pitchFamily="34" charset="0"/>
              </a:rPr>
              <a:t>Competitive                                Co-operative</a:t>
            </a:r>
          </a:p>
          <a:p>
            <a:pPr>
              <a:lnSpc>
                <a:spcPct val="150000"/>
              </a:lnSpc>
            </a:pPr>
            <a:r>
              <a:rPr lang="en-US" b="1" dirty="0">
                <a:solidFill>
                  <a:srgbClr val="004750"/>
                </a:solidFill>
                <a:latin typeface="Arial" panose="020B0604020202020204" pitchFamily="34" charset="0"/>
                <a:cs typeface="Arial" panose="020B0604020202020204" pitchFamily="34" charset="0"/>
              </a:rPr>
              <a:t>Individual                                    Team</a:t>
            </a:r>
          </a:p>
          <a:p>
            <a:pPr>
              <a:lnSpc>
                <a:spcPct val="150000"/>
              </a:lnSpc>
            </a:pPr>
            <a:r>
              <a:rPr lang="en-US" b="1" dirty="0">
                <a:solidFill>
                  <a:srgbClr val="004750"/>
                </a:solidFill>
                <a:latin typeface="Arial" panose="020B0604020202020204" pitchFamily="34" charset="0"/>
                <a:cs typeface="Arial" panose="020B0604020202020204" pitchFamily="34" charset="0"/>
              </a:rPr>
              <a:t>Challenge self                             For fun</a:t>
            </a:r>
          </a:p>
        </p:txBody>
      </p:sp>
      <p:grpSp>
        <p:nvGrpSpPr>
          <p:cNvPr id="23" name="Group 22">
            <a:extLst>
              <a:ext uri="{FF2B5EF4-FFF2-40B4-BE49-F238E27FC236}">
                <a16:creationId xmlns:a16="http://schemas.microsoft.com/office/drawing/2014/main" id="{A623A6CF-AAF6-E6DD-F36E-629188946E87}"/>
              </a:ext>
            </a:extLst>
          </p:cNvPr>
          <p:cNvGrpSpPr/>
          <p:nvPr/>
        </p:nvGrpSpPr>
        <p:grpSpPr>
          <a:xfrm>
            <a:off x="10024690" y="3318334"/>
            <a:ext cx="1592826" cy="226142"/>
            <a:chOff x="8268929" y="3072581"/>
            <a:chExt cx="1592826" cy="226142"/>
          </a:xfrm>
        </p:grpSpPr>
        <p:cxnSp>
          <p:nvCxnSpPr>
            <p:cNvPr id="10" name="Straight Connector 9">
              <a:extLst>
                <a:ext uri="{FF2B5EF4-FFF2-40B4-BE49-F238E27FC236}">
                  <a16:creationId xmlns:a16="http://schemas.microsoft.com/office/drawing/2014/main" id="{890D8B38-6F11-B10A-C4DE-F2E6A7C289F1}"/>
                </a:ext>
              </a:extLst>
            </p:cNvPr>
            <p:cNvCxnSpPr>
              <a:cxnSpLocks/>
            </p:cNvCxnSpPr>
            <p:nvPr/>
          </p:nvCxnSpPr>
          <p:spPr>
            <a:xfrm>
              <a:off x="8268929" y="3185652"/>
              <a:ext cx="1592826" cy="0"/>
            </a:xfrm>
            <a:prstGeom prst="line">
              <a:avLst/>
            </a:prstGeom>
            <a:ln w="111125">
              <a:solidFill>
                <a:schemeClr val="bg2">
                  <a:lumMod val="90000"/>
                </a:schemeClr>
              </a:solidFill>
            </a:ln>
          </p:spPr>
          <p:style>
            <a:lnRef idx="3">
              <a:schemeClr val="accent1"/>
            </a:lnRef>
            <a:fillRef idx="0">
              <a:schemeClr val="accent1"/>
            </a:fillRef>
            <a:effectRef idx="2">
              <a:schemeClr val="accent1"/>
            </a:effectRef>
            <a:fontRef idx="minor">
              <a:schemeClr val="tx1"/>
            </a:fontRef>
          </p:style>
        </p:cxnSp>
        <p:cxnSp>
          <p:nvCxnSpPr>
            <p:cNvPr id="12" name="Straight Connector 11">
              <a:extLst>
                <a:ext uri="{FF2B5EF4-FFF2-40B4-BE49-F238E27FC236}">
                  <a16:creationId xmlns:a16="http://schemas.microsoft.com/office/drawing/2014/main" id="{F29FC418-355D-5946-42BF-5125E4BEE187}"/>
                </a:ext>
              </a:extLst>
            </p:cNvPr>
            <p:cNvCxnSpPr>
              <a:cxnSpLocks/>
            </p:cNvCxnSpPr>
            <p:nvPr/>
          </p:nvCxnSpPr>
          <p:spPr>
            <a:xfrm>
              <a:off x="9065342" y="3072581"/>
              <a:ext cx="0" cy="226142"/>
            </a:xfrm>
            <a:prstGeom prst="line">
              <a:avLst/>
            </a:prstGeom>
            <a:ln w="76200">
              <a:solidFill>
                <a:srgbClr val="68C8D2"/>
              </a:solidFill>
            </a:ln>
          </p:spPr>
          <p:style>
            <a:lnRef idx="2">
              <a:schemeClr val="accent6"/>
            </a:lnRef>
            <a:fillRef idx="0">
              <a:schemeClr val="accent6"/>
            </a:fillRef>
            <a:effectRef idx="1">
              <a:schemeClr val="accent6"/>
            </a:effectRef>
            <a:fontRef idx="minor">
              <a:schemeClr val="tx1"/>
            </a:fontRef>
          </p:style>
        </p:cxnSp>
      </p:grpSp>
      <p:sp>
        <p:nvSpPr>
          <p:cNvPr id="32" name="TextBox 31">
            <a:extLst>
              <a:ext uri="{FF2B5EF4-FFF2-40B4-BE49-F238E27FC236}">
                <a16:creationId xmlns:a16="http://schemas.microsoft.com/office/drawing/2014/main" id="{4CF1082E-FBAC-CDD4-045C-9EDB5638638B}"/>
              </a:ext>
            </a:extLst>
          </p:cNvPr>
          <p:cNvSpPr txBox="1"/>
          <p:nvPr/>
        </p:nvSpPr>
        <p:spPr>
          <a:xfrm>
            <a:off x="7889815" y="1452606"/>
            <a:ext cx="3720616" cy="369332"/>
          </a:xfrm>
          <a:prstGeom prst="rect">
            <a:avLst/>
          </a:prstGeom>
          <a:solidFill>
            <a:srgbClr val="004750">
              <a:alpha val="0"/>
            </a:srgbClr>
          </a:solidFill>
          <a:ln w="15875">
            <a:solidFill>
              <a:srgbClr val="004750"/>
            </a:solidFill>
          </a:ln>
        </p:spPr>
        <p:txBody>
          <a:bodyPr wrap="square" rtlCol="0">
            <a:spAutoFit/>
          </a:bodyPr>
          <a:lstStyle/>
          <a:p>
            <a:endParaRPr lang="en-GB" dirty="0">
              <a:ln>
                <a:solidFill>
                  <a:schemeClr val="bg2">
                    <a:lumMod val="90000"/>
                  </a:schemeClr>
                </a:solidFill>
              </a:ln>
              <a:solidFill>
                <a:srgbClr val="004750"/>
              </a:solidFill>
              <a:latin typeface="Arial" panose="020B0604020202020204" pitchFamily="34" charset="0"/>
              <a:cs typeface="Arial" panose="020B0604020202020204" pitchFamily="34" charset="0"/>
            </a:endParaRPr>
          </a:p>
        </p:txBody>
      </p:sp>
      <p:grpSp>
        <p:nvGrpSpPr>
          <p:cNvPr id="13" name="Group 12">
            <a:extLst>
              <a:ext uri="{FF2B5EF4-FFF2-40B4-BE49-F238E27FC236}">
                <a16:creationId xmlns:a16="http://schemas.microsoft.com/office/drawing/2014/main" id="{76667E5D-DFB2-68F2-DABD-D62168678641}"/>
              </a:ext>
            </a:extLst>
          </p:cNvPr>
          <p:cNvGrpSpPr/>
          <p:nvPr/>
        </p:nvGrpSpPr>
        <p:grpSpPr>
          <a:xfrm rot="19015458">
            <a:off x="7343117" y="1467703"/>
            <a:ext cx="341367" cy="506082"/>
            <a:chOff x="6440130" y="1543034"/>
            <a:chExt cx="468670" cy="694812"/>
          </a:xfrm>
        </p:grpSpPr>
        <p:sp>
          <p:nvSpPr>
            <p:cNvPr id="7" name="Oval 6">
              <a:extLst>
                <a:ext uri="{FF2B5EF4-FFF2-40B4-BE49-F238E27FC236}">
                  <a16:creationId xmlns:a16="http://schemas.microsoft.com/office/drawing/2014/main" id="{A12C8A3C-FF4C-E52D-205C-7484ABF88CF4}"/>
                </a:ext>
              </a:extLst>
            </p:cNvPr>
            <p:cNvSpPr/>
            <p:nvPr/>
          </p:nvSpPr>
          <p:spPr>
            <a:xfrm>
              <a:off x="6440130" y="1543034"/>
              <a:ext cx="468670" cy="468670"/>
            </a:xfrm>
            <a:prstGeom prst="ellipse">
              <a:avLst/>
            </a:prstGeom>
            <a:noFill/>
            <a:ln w="38100">
              <a:solidFill>
                <a:srgbClr val="0047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a:extLst>
                <a:ext uri="{FF2B5EF4-FFF2-40B4-BE49-F238E27FC236}">
                  <a16:creationId xmlns:a16="http://schemas.microsoft.com/office/drawing/2014/main" id="{4F89D85A-16BB-5AC2-AF92-54D0F8EC6813}"/>
                </a:ext>
              </a:extLst>
            </p:cNvPr>
            <p:cNvCxnSpPr/>
            <p:nvPr/>
          </p:nvCxnSpPr>
          <p:spPr>
            <a:xfrm>
              <a:off x="6668654" y="2011704"/>
              <a:ext cx="0" cy="226142"/>
            </a:xfrm>
            <a:prstGeom prst="line">
              <a:avLst/>
            </a:prstGeom>
            <a:ln w="38100">
              <a:solidFill>
                <a:srgbClr val="004750"/>
              </a:solidFill>
            </a:ln>
          </p:spPr>
          <p:style>
            <a:lnRef idx="2">
              <a:schemeClr val="accent1"/>
            </a:lnRef>
            <a:fillRef idx="0">
              <a:schemeClr val="accent1"/>
            </a:fillRef>
            <a:effectRef idx="1">
              <a:schemeClr val="accent1"/>
            </a:effectRef>
            <a:fontRef idx="minor">
              <a:schemeClr val="tx1"/>
            </a:fontRef>
          </p:style>
        </p:cxnSp>
      </p:grpSp>
      <p:sp>
        <p:nvSpPr>
          <p:cNvPr id="18" name="Title 1">
            <a:extLst>
              <a:ext uri="{FF2B5EF4-FFF2-40B4-BE49-F238E27FC236}">
                <a16:creationId xmlns:a16="http://schemas.microsoft.com/office/drawing/2014/main" id="{011F71B1-3FD6-E586-CE73-B267A4B24F38}"/>
              </a:ext>
            </a:extLst>
          </p:cNvPr>
          <p:cNvSpPr txBox="1">
            <a:spLocks/>
          </p:cNvSpPr>
          <p:nvPr/>
        </p:nvSpPr>
        <p:spPr>
          <a:xfrm>
            <a:off x="321839" y="376441"/>
            <a:ext cx="10515600" cy="777446"/>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600" b="1" dirty="0">
                <a:solidFill>
                  <a:srgbClr val="004750"/>
                </a:solidFill>
                <a:latin typeface="Arial" panose="020B0604020202020204" pitchFamily="34" charset="0"/>
                <a:cs typeface="Arial" panose="020B0604020202020204" pitchFamily="34" charset="0"/>
              </a:rPr>
              <a:t>My Movement Playlist - Example</a:t>
            </a:r>
          </a:p>
        </p:txBody>
      </p:sp>
      <p:sp>
        <p:nvSpPr>
          <p:cNvPr id="33" name="TextBox 32">
            <a:extLst>
              <a:ext uri="{FF2B5EF4-FFF2-40B4-BE49-F238E27FC236}">
                <a16:creationId xmlns:a16="http://schemas.microsoft.com/office/drawing/2014/main" id="{02B22186-BC19-C2D9-37B7-6C131EB76203}"/>
              </a:ext>
            </a:extLst>
          </p:cNvPr>
          <p:cNvSpPr txBox="1"/>
          <p:nvPr/>
        </p:nvSpPr>
        <p:spPr>
          <a:xfrm>
            <a:off x="3607480" y="3150152"/>
            <a:ext cx="2786467" cy="1015663"/>
          </a:xfrm>
          <a:prstGeom prst="rect">
            <a:avLst/>
          </a:prstGeom>
          <a:noFill/>
        </p:spPr>
        <p:txBody>
          <a:bodyPr wrap="square">
            <a:spAutoFit/>
          </a:bodyPr>
          <a:lstStyle/>
          <a:p>
            <a:r>
              <a:rPr lang="en-US" sz="2000" b="1" dirty="0">
                <a:solidFill>
                  <a:srgbClr val="004750"/>
                </a:solidFill>
                <a:cs typeface="Arial" charset="0"/>
              </a:rPr>
              <a:t>Activity 3 -</a:t>
            </a:r>
          </a:p>
          <a:p>
            <a:pPr marL="342900" indent="-342900">
              <a:buFontTx/>
              <a:buChar char="-"/>
            </a:pPr>
            <a:r>
              <a:rPr lang="en-US" sz="2000" dirty="0">
                <a:solidFill>
                  <a:srgbClr val="004750"/>
                </a:solidFill>
                <a:cs typeface="Arial" charset="0"/>
              </a:rPr>
              <a:t> </a:t>
            </a:r>
          </a:p>
          <a:p>
            <a:pPr marL="342900" indent="-342900">
              <a:buFontTx/>
              <a:buChar char="-"/>
            </a:pPr>
            <a:r>
              <a:rPr lang="en-US" sz="2000" dirty="0">
                <a:solidFill>
                  <a:srgbClr val="004750"/>
                </a:solidFill>
                <a:cs typeface="Arial" charset="0"/>
              </a:rPr>
              <a:t> </a:t>
            </a:r>
          </a:p>
        </p:txBody>
      </p:sp>
      <p:sp>
        <p:nvSpPr>
          <p:cNvPr id="35" name="Oval 34">
            <a:extLst>
              <a:ext uri="{FF2B5EF4-FFF2-40B4-BE49-F238E27FC236}">
                <a16:creationId xmlns:a16="http://schemas.microsoft.com/office/drawing/2014/main" id="{5C4B46B2-D304-4E21-1262-EB79F5E7122D}"/>
              </a:ext>
            </a:extLst>
          </p:cNvPr>
          <p:cNvSpPr/>
          <p:nvPr/>
        </p:nvSpPr>
        <p:spPr>
          <a:xfrm>
            <a:off x="384054" y="1031953"/>
            <a:ext cx="1202459" cy="1202459"/>
          </a:xfrm>
          <a:prstGeom prst="ellipse">
            <a:avLst/>
          </a:prstGeom>
          <a:noFill/>
          <a:ln w="28575">
            <a:solidFill>
              <a:srgbClr val="0047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6" name="Group 35">
            <a:extLst>
              <a:ext uri="{FF2B5EF4-FFF2-40B4-BE49-F238E27FC236}">
                <a16:creationId xmlns:a16="http://schemas.microsoft.com/office/drawing/2014/main" id="{4294AD82-0285-98B3-DCF4-08E3367158E9}"/>
              </a:ext>
            </a:extLst>
          </p:cNvPr>
          <p:cNvGrpSpPr/>
          <p:nvPr/>
        </p:nvGrpSpPr>
        <p:grpSpPr>
          <a:xfrm>
            <a:off x="10024690" y="3663282"/>
            <a:ext cx="1592826" cy="226142"/>
            <a:chOff x="8268929" y="3072581"/>
            <a:chExt cx="1592826" cy="226142"/>
          </a:xfrm>
        </p:grpSpPr>
        <p:cxnSp>
          <p:nvCxnSpPr>
            <p:cNvPr id="37" name="Straight Connector 36">
              <a:extLst>
                <a:ext uri="{FF2B5EF4-FFF2-40B4-BE49-F238E27FC236}">
                  <a16:creationId xmlns:a16="http://schemas.microsoft.com/office/drawing/2014/main" id="{421CDBDF-B1F3-AF23-C035-3D6F72686A5F}"/>
                </a:ext>
              </a:extLst>
            </p:cNvPr>
            <p:cNvCxnSpPr>
              <a:cxnSpLocks/>
            </p:cNvCxnSpPr>
            <p:nvPr/>
          </p:nvCxnSpPr>
          <p:spPr>
            <a:xfrm>
              <a:off x="8268929" y="3185652"/>
              <a:ext cx="1592826" cy="0"/>
            </a:xfrm>
            <a:prstGeom prst="line">
              <a:avLst/>
            </a:prstGeom>
            <a:ln w="111125">
              <a:solidFill>
                <a:schemeClr val="bg2">
                  <a:lumMod val="90000"/>
                </a:schemeClr>
              </a:solidFill>
            </a:ln>
          </p:spPr>
          <p:style>
            <a:lnRef idx="3">
              <a:schemeClr val="accent1"/>
            </a:lnRef>
            <a:fillRef idx="0">
              <a:schemeClr val="accent1"/>
            </a:fillRef>
            <a:effectRef idx="2">
              <a:schemeClr val="accent1"/>
            </a:effectRef>
            <a:fontRef idx="minor">
              <a:schemeClr val="tx1"/>
            </a:fontRef>
          </p:style>
        </p:cxnSp>
        <p:cxnSp>
          <p:nvCxnSpPr>
            <p:cNvPr id="38" name="Straight Connector 37">
              <a:extLst>
                <a:ext uri="{FF2B5EF4-FFF2-40B4-BE49-F238E27FC236}">
                  <a16:creationId xmlns:a16="http://schemas.microsoft.com/office/drawing/2014/main" id="{DB174BA6-9C1A-EE3A-B8E4-3072E1CCAE71}"/>
                </a:ext>
              </a:extLst>
            </p:cNvPr>
            <p:cNvCxnSpPr>
              <a:cxnSpLocks/>
            </p:cNvCxnSpPr>
            <p:nvPr/>
          </p:nvCxnSpPr>
          <p:spPr>
            <a:xfrm>
              <a:off x="9065342" y="3072581"/>
              <a:ext cx="0" cy="226142"/>
            </a:xfrm>
            <a:prstGeom prst="line">
              <a:avLst/>
            </a:prstGeom>
            <a:ln w="76200">
              <a:solidFill>
                <a:srgbClr val="68C8D2"/>
              </a:solidFill>
            </a:ln>
          </p:spPr>
          <p:style>
            <a:lnRef idx="2">
              <a:schemeClr val="accent6"/>
            </a:lnRef>
            <a:fillRef idx="0">
              <a:schemeClr val="accent6"/>
            </a:fillRef>
            <a:effectRef idx="1">
              <a:schemeClr val="accent6"/>
            </a:effectRef>
            <a:fontRef idx="minor">
              <a:schemeClr val="tx1"/>
            </a:fontRef>
          </p:style>
        </p:cxnSp>
      </p:grpSp>
      <p:grpSp>
        <p:nvGrpSpPr>
          <p:cNvPr id="39" name="Group 38">
            <a:extLst>
              <a:ext uri="{FF2B5EF4-FFF2-40B4-BE49-F238E27FC236}">
                <a16:creationId xmlns:a16="http://schemas.microsoft.com/office/drawing/2014/main" id="{7246EAB3-32D7-ED20-E713-43D12B2C2113}"/>
              </a:ext>
            </a:extLst>
          </p:cNvPr>
          <p:cNvGrpSpPr/>
          <p:nvPr/>
        </p:nvGrpSpPr>
        <p:grpSpPr>
          <a:xfrm>
            <a:off x="10024690" y="4091210"/>
            <a:ext cx="1592826" cy="226142"/>
            <a:chOff x="8268929" y="3072581"/>
            <a:chExt cx="1592826" cy="226142"/>
          </a:xfrm>
        </p:grpSpPr>
        <p:cxnSp>
          <p:nvCxnSpPr>
            <p:cNvPr id="40" name="Straight Connector 39">
              <a:extLst>
                <a:ext uri="{FF2B5EF4-FFF2-40B4-BE49-F238E27FC236}">
                  <a16:creationId xmlns:a16="http://schemas.microsoft.com/office/drawing/2014/main" id="{42B4B2AB-D83F-92D9-F76B-5F8BEADB10A0}"/>
                </a:ext>
              </a:extLst>
            </p:cNvPr>
            <p:cNvCxnSpPr>
              <a:cxnSpLocks/>
            </p:cNvCxnSpPr>
            <p:nvPr/>
          </p:nvCxnSpPr>
          <p:spPr>
            <a:xfrm>
              <a:off x="8268929" y="3185652"/>
              <a:ext cx="1592826" cy="0"/>
            </a:xfrm>
            <a:prstGeom prst="line">
              <a:avLst/>
            </a:prstGeom>
            <a:ln w="111125">
              <a:solidFill>
                <a:schemeClr val="bg2">
                  <a:lumMod val="90000"/>
                </a:schemeClr>
              </a:solidFill>
            </a:ln>
          </p:spPr>
          <p:style>
            <a:lnRef idx="3">
              <a:schemeClr val="accent1"/>
            </a:lnRef>
            <a:fillRef idx="0">
              <a:schemeClr val="accent1"/>
            </a:fillRef>
            <a:effectRef idx="2">
              <a:schemeClr val="accent1"/>
            </a:effectRef>
            <a:fontRef idx="minor">
              <a:schemeClr val="tx1"/>
            </a:fontRef>
          </p:style>
        </p:cxnSp>
        <p:cxnSp>
          <p:nvCxnSpPr>
            <p:cNvPr id="41" name="Straight Connector 40">
              <a:extLst>
                <a:ext uri="{FF2B5EF4-FFF2-40B4-BE49-F238E27FC236}">
                  <a16:creationId xmlns:a16="http://schemas.microsoft.com/office/drawing/2014/main" id="{C2313276-5E97-26D6-1132-0C01BA0E9F0E}"/>
                </a:ext>
              </a:extLst>
            </p:cNvPr>
            <p:cNvCxnSpPr>
              <a:cxnSpLocks/>
            </p:cNvCxnSpPr>
            <p:nvPr/>
          </p:nvCxnSpPr>
          <p:spPr>
            <a:xfrm>
              <a:off x="9065342" y="3072581"/>
              <a:ext cx="0" cy="226142"/>
            </a:xfrm>
            <a:prstGeom prst="line">
              <a:avLst/>
            </a:prstGeom>
            <a:ln w="76200">
              <a:solidFill>
                <a:srgbClr val="68C8D2"/>
              </a:solidFill>
            </a:ln>
          </p:spPr>
          <p:style>
            <a:lnRef idx="2">
              <a:schemeClr val="accent6"/>
            </a:lnRef>
            <a:fillRef idx="0">
              <a:schemeClr val="accent6"/>
            </a:fillRef>
            <a:effectRef idx="1">
              <a:schemeClr val="accent6"/>
            </a:effectRef>
            <a:fontRef idx="minor">
              <a:schemeClr val="tx1"/>
            </a:fontRef>
          </p:style>
        </p:cxnSp>
      </p:grpSp>
      <p:grpSp>
        <p:nvGrpSpPr>
          <p:cNvPr id="42" name="Group 41">
            <a:extLst>
              <a:ext uri="{FF2B5EF4-FFF2-40B4-BE49-F238E27FC236}">
                <a16:creationId xmlns:a16="http://schemas.microsoft.com/office/drawing/2014/main" id="{0569DEE6-4B5B-2FFC-A00D-4E9EB1A481EE}"/>
              </a:ext>
            </a:extLst>
          </p:cNvPr>
          <p:cNvGrpSpPr/>
          <p:nvPr/>
        </p:nvGrpSpPr>
        <p:grpSpPr>
          <a:xfrm>
            <a:off x="10024690" y="4451503"/>
            <a:ext cx="1592826" cy="226142"/>
            <a:chOff x="8268929" y="3072581"/>
            <a:chExt cx="1592826" cy="226142"/>
          </a:xfrm>
        </p:grpSpPr>
        <p:cxnSp>
          <p:nvCxnSpPr>
            <p:cNvPr id="43" name="Straight Connector 42">
              <a:extLst>
                <a:ext uri="{FF2B5EF4-FFF2-40B4-BE49-F238E27FC236}">
                  <a16:creationId xmlns:a16="http://schemas.microsoft.com/office/drawing/2014/main" id="{0FEEA1D4-E06F-B719-32A5-8336B94B53BC}"/>
                </a:ext>
              </a:extLst>
            </p:cNvPr>
            <p:cNvCxnSpPr>
              <a:cxnSpLocks/>
            </p:cNvCxnSpPr>
            <p:nvPr/>
          </p:nvCxnSpPr>
          <p:spPr>
            <a:xfrm>
              <a:off x="8268929" y="3185652"/>
              <a:ext cx="1592826" cy="0"/>
            </a:xfrm>
            <a:prstGeom prst="line">
              <a:avLst/>
            </a:prstGeom>
            <a:ln w="111125">
              <a:solidFill>
                <a:schemeClr val="bg2">
                  <a:lumMod val="90000"/>
                </a:schemeClr>
              </a:solidFill>
            </a:ln>
          </p:spPr>
          <p:style>
            <a:lnRef idx="3">
              <a:schemeClr val="accent1"/>
            </a:lnRef>
            <a:fillRef idx="0">
              <a:schemeClr val="accent1"/>
            </a:fillRef>
            <a:effectRef idx="2">
              <a:schemeClr val="accent1"/>
            </a:effectRef>
            <a:fontRef idx="minor">
              <a:schemeClr val="tx1"/>
            </a:fontRef>
          </p:style>
        </p:cxnSp>
        <p:cxnSp>
          <p:nvCxnSpPr>
            <p:cNvPr id="44" name="Straight Connector 43">
              <a:extLst>
                <a:ext uri="{FF2B5EF4-FFF2-40B4-BE49-F238E27FC236}">
                  <a16:creationId xmlns:a16="http://schemas.microsoft.com/office/drawing/2014/main" id="{89FF5026-3825-133E-F55A-90D900AD55E7}"/>
                </a:ext>
              </a:extLst>
            </p:cNvPr>
            <p:cNvCxnSpPr>
              <a:cxnSpLocks/>
            </p:cNvCxnSpPr>
            <p:nvPr/>
          </p:nvCxnSpPr>
          <p:spPr>
            <a:xfrm>
              <a:off x="9065342" y="3072581"/>
              <a:ext cx="0" cy="226142"/>
            </a:xfrm>
            <a:prstGeom prst="line">
              <a:avLst/>
            </a:prstGeom>
            <a:ln w="76200">
              <a:solidFill>
                <a:srgbClr val="68C8D2"/>
              </a:solidFill>
            </a:ln>
          </p:spPr>
          <p:style>
            <a:lnRef idx="2">
              <a:schemeClr val="accent6"/>
            </a:lnRef>
            <a:fillRef idx="0">
              <a:schemeClr val="accent6"/>
            </a:fillRef>
            <a:effectRef idx="1">
              <a:schemeClr val="accent6"/>
            </a:effectRef>
            <a:fontRef idx="minor">
              <a:schemeClr val="tx1"/>
            </a:fontRef>
          </p:style>
        </p:cxnSp>
      </p:grpSp>
      <p:grpSp>
        <p:nvGrpSpPr>
          <p:cNvPr id="45" name="Group 44">
            <a:extLst>
              <a:ext uri="{FF2B5EF4-FFF2-40B4-BE49-F238E27FC236}">
                <a16:creationId xmlns:a16="http://schemas.microsoft.com/office/drawing/2014/main" id="{62110E3E-77D6-6816-1271-8A5FD59DD64D}"/>
              </a:ext>
            </a:extLst>
          </p:cNvPr>
          <p:cNvGrpSpPr/>
          <p:nvPr/>
        </p:nvGrpSpPr>
        <p:grpSpPr>
          <a:xfrm>
            <a:off x="10024690" y="4876376"/>
            <a:ext cx="1592826" cy="226142"/>
            <a:chOff x="8268929" y="3072581"/>
            <a:chExt cx="1592826" cy="226142"/>
          </a:xfrm>
        </p:grpSpPr>
        <p:cxnSp>
          <p:nvCxnSpPr>
            <p:cNvPr id="46" name="Straight Connector 45">
              <a:extLst>
                <a:ext uri="{FF2B5EF4-FFF2-40B4-BE49-F238E27FC236}">
                  <a16:creationId xmlns:a16="http://schemas.microsoft.com/office/drawing/2014/main" id="{8F067D5C-4A9D-5923-1D3F-83650B033BD1}"/>
                </a:ext>
              </a:extLst>
            </p:cNvPr>
            <p:cNvCxnSpPr>
              <a:cxnSpLocks/>
            </p:cNvCxnSpPr>
            <p:nvPr/>
          </p:nvCxnSpPr>
          <p:spPr>
            <a:xfrm>
              <a:off x="8268929" y="3185652"/>
              <a:ext cx="1592826" cy="0"/>
            </a:xfrm>
            <a:prstGeom prst="line">
              <a:avLst/>
            </a:prstGeom>
            <a:ln w="111125">
              <a:solidFill>
                <a:schemeClr val="bg2">
                  <a:lumMod val="90000"/>
                </a:schemeClr>
              </a:solidFill>
            </a:ln>
          </p:spPr>
          <p:style>
            <a:lnRef idx="3">
              <a:schemeClr val="accent1"/>
            </a:lnRef>
            <a:fillRef idx="0">
              <a:schemeClr val="accent1"/>
            </a:fillRef>
            <a:effectRef idx="2">
              <a:schemeClr val="accent1"/>
            </a:effectRef>
            <a:fontRef idx="minor">
              <a:schemeClr val="tx1"/>
            </a:fontRef>
          </p:style>
        </p:cxnSp>
        <p:cxnSp>
          <p:nvCxnSpPr>
            <p:cNvPr id="47" name="Straight Connector 46">
              <a:extLst>
                <a:ext uri="{FF2B5EF4-FFF2-40B4-BE49-F238E27FC236}">
                  <a16:creationId xmlns:a16="http://schemas.microsoft.com/office/drawing/2014/main" id="{B99285B9-6359-2234-0E22-4FADEDCFDC6C}"/>
                </a:ext>
              </a:extLst>
            </p:cNvPr>
            <p:cNvCxnSpPr>
              <a:cxnSpLocks/>
            </p:cNvCxnSpPr>
            <p:nvPr/>
          </p:nvCxnSpPr>
          <p:spPr>
            <a:xfrm>
              <a:off x="9065342" y="3072581"/>
              <a:ext cx="0" cy="226142"/>
            </a:xfrm>
            <a:prstGeom prst="line">
              <a:avLst/>
            </a:prstGeom>
            <a:ln w="76200">
              <a:solidFill>
                <a:srgbClr val="68C8D2"/>
              </a:solidFill>
            </a:ln>
          </p:spPr>
          <p:style>
            <a:lnRef idx="2">
              <a:schemeClr val="accent6"/>
            </a:lnRef>
            <a:fillRef idx="0">
              <a:schemeClr val="accent6"/>
            </a:fillRef>
            <a:effectRef idx="1">
              <a:schemeClr val="accent6"/>
            </a:effectRef>
            <a:fontRef idx="minor">
              <a:schemeClr val="tx1"/>
            </a:fontRef>
          </p:style>
        </p:cxnSp>
      </p:grpSp>
    </p:spTree>
    <p:extLst>
      <p:ext uri="{BB962C8B-B14F-4D97-AF65-F5344CB8AC3E}">
        <p14:creationId xmlns:p14="http://schemas.microsoft.com/office/powerpoint/2010/main" val="341731418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a:extLst>
            <a:ext uri="{FF2B5EF4-FFF2-40B4-BE49-F238E27FC236}">
              <a16:creationId xmlns:a16="http://schemas.microsoft.com/office/drawing/2014/main" id="{724D6DAE-B3AC-AE07-C930-25ABB57C5336}"/>
            </a:ext>
          </a:extLst>
        </p:cNvPr>
        <p:cNvGrpSpPr/>
        <p:nvPr/>
      </p:nvGrpSpPr>
      <p:grpSpPr>
        <a:xfrm>
          <a:off x="0" y="0"/>
          <a:ext cx="0" cy="0"/>
          <a:chOff x="0" y="0"/>
          <a:chExt cx="0" cy="0"/>
        </a:xfrm>
      </p:grpSpPr>
      <p:sp>
        <p:nvSpPr>
          <p:cNvPr id="18" name="Title 1">
            <a:extLst>
              <a:ext uri="{FF2B5EF4-FFF2-40B4-BE49-F238E27FC236}">
                <a16:creationId xmlns:a16="http://schemas.microsoft.com/office/drawing/2014/main" id="{578D4003-2EFA-A37C-16B5-DFEA8600C4C7}"/>
              </a:ext>
            </a:extLst>
          </p:cNvPr>
          <p:cNvSpPr txBox="1">
            <a:spLocks/>
          </p:cNvSpPr>
          <p:nvPr/>
        </p:nvSpPr>
        <p:spPr>
          <a:xfrm>
            <a:off x="425161" y="441017"/>
            <a:ext cx="10515600" cy="777446"/>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600" b="1" i="0" u="none" strike="noStrike" kern="1200" cap="none" spc="0" normalizeH="0" baseline="0" noProof="0" dirty="0">
                <a:ln>
                  <a:noFill/>
                </a:ln>
                <a:solidFill>
                  <a:srgbClr val="004750"/>
                </a:solidFill>
                <a:effectLst/>
                <a:uLnTx/>
                <a:uFillTx/>
                <a:latin typeface="Arial" panose="020B0604020202020204" pitchFamily="34" charset="0"/>
                <a:ea typeface="+mj-ea"/>
                <a:cs typeface="Arial" panose="020B0604020202020204" pitchFamily="34" charset="0"/>
              </a:rPr>
              <a:t>Steps to Success </a:t>
            </a:r>
          </a:p>
        </p:txBody>
      </p:sp>
      <p:pic>
        <p:nvPicPr>
          <p:cNvPr id="24" name="Picture 23" descr="A black background with blue and green shoes&#10;&#10;AI-generated content may be incorrect.">
            <a:extLst>
              <a:ext uri="{FF2B5EF4-FFF2-40B4-BE49-F238E27FC236}">
                <a16:creationId xmlns:a16="http://schemas.microsoft.com/office/drawing/2014/main" id="{E2B568C1-AAAB-FD60-1358-62C30F2AC3B5}"/>
              </a:ext>
            </a:extLst>
          </p:cNvPr>
          <p:cNvPicPr>
            <a:picLocks noChangeAspect="1"/>
          </p:cNvPicPr>
          <p:nvPr/>
        </p:nvPicPr>
        <p:blipFill>
          <a:blip r:embed="rId3">
            <a:extLst>
              <a:ext uri="{28A0092B-C50C-407E-A947-70E740481C1C}">
                <a14:useLocalDpi xmlns:a14="http://schemas.microsoft.com/office/drawing/2010/main" val="0"/>
              </a:ext>
            </a:extLst>
          </a:blip>
          <a:srcRect l="22962" t="39861" r="28096" b="35497"/>
          <a:stretch>
            <a:fillRect/>
          </a:stretch>
        </p:blipFill>
        <p:spPr>
          <a:xfrm>
            <a:off x="9027232" y="101976"/>
            <a:ext cx="2245312" cy="1130507"/>
          </a:xfrm>
          <a:prstGeom prst="rect">
            <a:avLst/>
          </a:prstGeom>
        </p:spPr>
      </p:pic>
      <p:sp>
        <p:nvSpPr>
          <p:cNvPr id="25" name="Rectangle 24">
            <a:extLst>
              <a:ext uri="{FF2B5EF4-FFF2-40B4-BE49-F238E27FC236}">
                <a16:creationId xmlns:a16="http://schemas.microsoft.com/office/drawing/2014/main" id="{248AB7E6-5808-88CE-BA0D-263597AE5B18}"/>
              </a:ext>
            </a:extLst>
          </p:cNvPr>
          <p:cNvSpPr/>
          <p:nvPr/>
        </p:nvSpPr>
        <p:spPr>
          <a:xfrm>
            <a:off x="437788" y="1847187"/>
            <a:ext cx="3550398" cy="1931886"/>
          </a:xfrm>
          <a:prstGeom prst="rect">
            <a:avLst/>
          </a:prstGeom>
          <a:noFill/>
          <a:ln>
            <a:solidFill>
              <a:srgbClr val="0047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26" name="Rectangle 25">
            <a:extLst>
              <a:ext uri="{FF2B5EF4-FFF2-40B4-BE49-F238E27FC236}">
                <a16:creationId xmlns:a16="http://schemas.microsoft.com/office/drawing/2014/main" id="{733DDD25-17CB-4C2A-419B-3B284FC80302}"/>
              </a:ext>
            </a:extLst>
          </p:cNvPr>
          <p:cNvSpPr/>
          <p:nvPr/>
        </p:nvSpPr>
        <p:spPr>
          <a:xfrm>
            <a:off x="424873" y="4603002"/>
            <a:ext cx="3563313" cy="1789819"/>
          </a:xfrm>
          <a:prstGeom prst="rect">
            <a:avLst/>
          </a:prstGeom>
          <a:noFill/>
          <a:ln>
            <a:solidFill>
              <a:srgbClr val="0047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29" name="Rectangle 28">
            <a:extLst>
              <a:ext uri="{FF2B5EF4-FFF2-40B4-BE49-F238E27FC236}">
                <a16:creationId xmlns:a16="http://schemas.microsoft.com/office/drawing/2014/main" id="{30311441-987A-62AA-8A5E-AAFA5BA7B629}"/>
              </a:ext>
            </a:extLst>
          </p:cNvPr>
          <p:cNvSpPr/>
          <p:nvPr/>
        </p:nvSpPr>
        <p:spPr>
          <a:xfrm>
            <a:off x="4211051" y="1847187"/>
            <a:ext cx="3563313" cy="1918971"/>
          </a:xfrm>
          <a:prstGeom prst="rect">
            <a:avLst/>
          </a:prstGeom>
          <a:noFill/>
          <a:ln>
            <a:solidFill>
              <a:srgbClr val="0047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30" name="Rectangle 29">
            <a:extLst>
              <a:ext uri="{FF2B5EF4-FFF2-40B4-BE49-F238E27FC236}">
                <a16:creationId xmlns:a16="http://schemas.microsoft.com/office/drawing/2014/main" id="{84703275-2E00-8842-7072-AE708E0102D7}"/>
              </a:ext>
            </a:extLst>
          </p:cNvPr>
          <p:cNvSpPr/>
          <p:nvPr/>
        </p:nvSpPr>
        <p:spPr>
          <a:xfrm>
            <a:off x="4211050" y="4615982"/>
            <a:ext cx="3563313" cy="1789819"/>
          </a:xfrm>
          <a:prstGeom prst="rect">
            <a:avLst/>
          </a:prstGeom>
          <a:noFill/>
          <a:ln>
            <a:solidFill>
              <a:srgbClr val="0047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31" name="Rectangle 30">
            <a:extLst>
              <a:ext uri="{FF2B5EF4-FFF2-40B4-BE49-F238E27FC236}">
                <a16:creationId xmlns:a16="http://schemas.microsoft.com/office/drawing/2014/main" id="{51E80361-D71E-8488-8505-539933F23AD6}"/>
              </a:ext>
            </a:extLst>
          </p:cNvPr>
          <p:cNvSpPr/>
          <p:nvPr/>
        </p:nvSpPr>
        <p:spPr>
          <a:xfrm>
            <a:off x="7954589" y="1847187"/>
            <a:ext cx="3563313" cy="1906056"/>
          </a:xfrm>
          <a:prstGeom prst="rect">
            <a:avLst/>
          </a:prstGeom>
          <a:noFill/>
          <a:ln>
            <a:solidFill>
              <a:srgbClr val="0047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34" name="Rectangle 33">
            <a:extLst>
              <a:ext uri="{FF2B5EF4-FFF2-40B4-BE49-F238E27FC236}">
                <a16:creationId xmlns:a16="http://schemas.microsoft.com/office/drawing/2014/main" id="{2E7CDAF6-BE90-D53A-7232-CB65F8667048}"/>
              </a:ext>
            </a:extLst>
          </p:cNvPr>
          <p:cNvSpPr/>
          <p:nvPr/>
        </p:nvSpPr>
        <p:spPr>
          <a:xfrm>
            <a:off x="7954589" y="4615982"/>
            <a:ext cx="3563313" cy="1789819"/>
          </a:xfrm>
          <a:prstGeom prst="rect">
            <a:avLst/>
          </a:prstGeom>
          <a:noFill/>
          <a:ln>
            <a:solidFill>
              <a:srgbClr val="0047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4" name="Arrow: Right 3">
            <a:extLst>
              <a:ext uri="{FF2B5EF4-FFF2-40B4-BE49-F238E27FC236}">
                <a16:creationId xmlns:a16="http://schemas.microsoft.com/office/drawing/2014/main" id="{1029B1CD-0694-22B6-D3D0-8B0A4AF45491}"/>
              </a:ext>
            </a:extLst>
          </p:cNvPr>
          <p:cNvSpPr/>
          <p:nvPr/>
        </p:nvSpPr>
        <p:spPr>
          <a:xfrm>
            <a:off x="437788" y="3762932"/>
            <a:ext cx="11346494" cy="871317"/>
          </a:xfrm>
          <a:prstGeom prst="rightArrow">
            <a:avLst/>
          </a:prstGeom>
          <a:solidFill>
            <a:srgbClr val="0047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6" name="Arrow: Right 5">
            <a:extLst>
              <a:ext uri="{FF2B5EF4-FFF2-40B4-BE49-F238E27FC236}">
                <a16:creationId xmlns:a16="http://schemas.microsoft.com/office/drawing/2014/main" id="{24849044-64E5-D5D6-4E38-BC63F9F859FB}"/>
              </a:ext>
            </a:extLst>
          </p:cNvPr>
          <p:cNvSpPr/>
          <p:nvPr/>
        </p:nvSpPr>
        <p:spPr>
          <a:xfrm>
            <a:off x="419550" y="979096"/>
            <a:ext cx="11346494" cy="871317"/>
          </a:xfrm>
          <a:prstGeom prst="rightArrow">
            <a:avLst/>
          </a:prstGeom>
          <a:solidFill>
            <a:srgbClr val="29B156"/>
          </a:solidFill>
          <a:ln>
            <a:solidFill>
              <a:srgbClr val="29B15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7" name="TextBox 6">
            <a:extLst>
              <a:ext uri="{FF2B5EF4-FFF2-40B4-BE49-F238E27FC236}">
                <a16:creationId xmlns:a16="http://schemas.microsoft.com/office/drawing/2014/main" id="{0610FF92-E5C3-0D8F-446B-9FF76DBE3697}"/>
              </a:ext>
            </a:extLst>
          </p:cNvPr>
          <p:cNvSpPr txBox="1"/>
          <p:nvPr/>
        </p:nvSpPr>
        <p:spPr>
          <a:xfrm>
            <a:off x="3059293" y="1219844"/>
            <a:ext cx="4356589" cy="36788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8" name="TextBox 7">
            <a:extLst>
              <a:ext uri="{FF2B5EF4-FFF2-40B4-BE49-F238E27FC236}">
                <a16:creationId xmlns:a16="http://schemas.microsoft.com/office/drawing/2014/main" id="{D962943F-BB04-2897-699B-27162917E85E}"/>
              </a:ext>
            </a:extLst>
          </p:cNvPr>
          <p:cNvSpPr txBox="1"/>
          <p:nvPr/>
        </p:nvSpPr>
        <p:spPr>
          <a:xfrm>
            <a:off x="3634093" y="1219804"/>
            <a:ext cx="4724479"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prstClr val="white"/>
                </a:solidFill>
                <a:effectLst/>
                <a:uLnTx/>
                <a:uFillTx/>
                <a:latin typeface="Aptos" panose="02110004020202020204"/>
                <a:ea typeface="+mn-ea"/>
                <a:cs typeface="+mn-cs"/>
              </a:rPr>
              <a:t>Actions for More Physical Activity</a:t>
            </a:r>
          </a:p>
        </p:txBody>
      </p:sp>
      <p:sp>
        <p:nvSpPr>
          <p:cNvPr id="10" name="TextBox 9">
            <a:extLst>
              <a:ext uri="{FF2B5EF4-FFF2-40B4-BE49-F238E27FC236}">
                <a16:creationId xmlns:a16="http://schemas.microsoft.com/office/drawing/2014/main" id="{48D3BA89-FF57-D568-03CE-CAD08EE7997A}"/>
              </a:ext>
            </a:extLst>
          </p:cNvPr>
          <p:cNvSpPr txBox="1"/>
          <p:nvPr/>
        </p:nvSpPr>
        <p:spPr>
          <a:xfrm>
            <a:off x="3634093" y="3992766"/>
            <a:ext cx="5641462"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prstClr val="white"/>
                </a:solidFill>
                <a:effectLst/>
                <a:uLnTx/>
                <a:uFillTx/>
                <a:latin typeface="Aptos" panose="02110004020202020204"/>
                <a:ea typeface="+mn-ea"/>
                <a:cs typeface="+mn-cs"/>
              </a:rPr>
              <a:t>Actions for More Positive Physical Activity</a:t>
            </a:r>
          </a:p>
        </p:txBody>
      </p:sp>
    </p:spTree>
    <p:extLst>
      <p:ext uri="{BB962C8B-B14F-4D97-AF65-F5344CB8AC3E}">
        <p14:creationId xmlns:p14="http://schemas.microsoft.com/office/powerpoint/2010/main" val="33275932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AF9A5B-5D7D-BD0F-1A18-105D9E30B2D0}"/>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A7CEF26C-AC47-FB71-91DC-8A54695E6388}"/>
              </a:ext>
            </a:extLst>
          </p:cNvPr>
          <p:cNvPicPr/>
          <p:nvPr/>
        </p:nvPicPr>
        <p:blipFill>
          <a:blip r:embed="rId3">
            <a:extLst>
              <a:ext uri="{28A0092B-C50C-407E-A947-70E740481C1C}">
                <a14:useLocalDpi xmlns:a14="http://schemas.microsoft.com/office/drawing/2010/main" val="0"/>
              </a:ext>
            </a:extLst>
          </a:blip>
          <a:srcRect/>
          <a:stretch/>
        </p:blipFill>
        <p:spPr>
          <a:xfrm>
            <a:off x="-1" y="0"/>
            <a:ext cx="12192000" cy="6858000"/>
          </a:xfrm>
          <a:prstGeom prst="rect">
            <a:avLst/>
          </a:prstGeom>
          <a:solidFill>
            <a:srgbClr val="FFFAEA"/>
          </a:solidFill>
        </p:spPr>
      </p:pic>
      <p:sp>
        <p:nvSpPr>
          <p:cNvPr id="3" name="Title 1">
            <a:extLst>
              <a:ext uri="{FF2B5EF4-FFF2-40B4-BE49-F238E27FC236}">
                <a16:creationId xmlns:a16="http://schemas.microsoft.com/office/drawing/2014/main" id="{97FEA129-09A1-FB6E-CE42-FA8CF99418CF}"/>
              </a:ext>
            </a:extLst>
          </p:cNvPr>
          <p:cNvSpPr txBox="1">
            <a:spLocks/>
          </p:cNvSpPr>
          <p:nvPr/>
        </p:nvSpPr>
        <p:spPr>
          <a:xfrm>
            <a:off x="321839" y="376441"/>
            <a:ext cx="10515600" cy="777446"/>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600" b="1" i="0" u="none" strike="noStrike" kern="1200" cap="none" spc="0" normalizeH="0" baseline="0" noProof="0" dirty="0">
                <a:ln>
                  <a:noFill/>
                </a:ln>
                <a:solidFill>
                  <a:srgbClr val="004750"/>
                </a:solidFill>
                <a:effectLst/>
                <a:uLnTx/>
                <a:uFillTx/>
                <a:latin typeface="Arial" panose="020B0604020202020204" pitchFamily="34" charset="0"/>
                <a:ea typeface="+mj-ea"/>
                <a:cs typeface="Arial" panose="020B0604020202020204" pitchFamily="34" charset="0"/>
              </a:rPr>
              <a:t>Why regular physical activity?</a:t>
            </a:r>
          </a:p>
        </p:txBody>
      </p:sp>
      <p:graphicFrame>
        <p:nvGraphicFramePr>
          <p:cNvPr id="15" name="Diagram 14">
            <a:extLst>
              <a:ext uri="{FF2B5EF4-FFF2-40B4-BE49-F238E27FC236}">
                <a16:creationId xmlns:a16="http://schemas.microsoft.com/office/drawing/2014/main" id="{1D320A4D-33A7-65F6-6D19-36F5AF6BDF93}"/>
              </a:ext>
            </a:extLst>
          </p:cNvPr>
          <p:cNvGraphicFramePr/>
          <p:nvPr>
            <p:extLst>
              <p:ext uri="{D42A27DB-BD31-4B8C-83A1-F6EECF244321}">
                <p14:modId xmlns:p14="http://schemas.microsoft.com/office/powerpoint/2010/main" val="793093858"/>
              </p:ext>
            </p:extLst>
          </p:nvPr>
        </p:nvGraphicFramePr>
        <p:xfrm>
          <a:off x="572283" y="1128788"/>
          <a:ext cx="8817044" cy="465869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08C531C3-7F73-0359-5770-CEF0EC09FE27}"/>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389327" y="2100730"/>
            <a:ext cx="2739910" cy="2739910"/>
          </a:xfrm>
          <a:prstGeom prst="rect">
            <a:avLst/>
          </a:prstGeom>
        </p:spPr>
      </p:pic>
    </p:spTree>
    <p:extLst>
      <p:ext uri="{BB962C8B-B14F-4D97-AF65-F5344CB8AC3E}">
        <p14:creationId xmlns:p14="http://schemas.microsoft.com/office/powerpoint/2010/main" val="25774715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3F2E36-30ED-6898-5653-66E6A4EC6B25}"/>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A755BB06-5FD3-0406-4D60-479016D59BD6}"/>
              </a:ext>
            </a:extLst>
          </p:cNvPr>
          <p:cNvPicPr/>
          <p:nvPr/>
        </p:nvPicPr>
        <p:blipFill>
          <a:blip r:embed="rId3">
            <a:extLst>
              <a:ext uri="{28A0092B-C50C-407E-A947-70E740481C1C}">
                <a14:useLocalDpi xmlns:a14="http://schemas.microsoft.com/office/drawing/2010/main" val="0"/>
              </a:ext>
            </a:extLst>
          </a:blip>
          <a:srcRect/>
          <a:stretch/>
        </p:blipFill>
        <p:spPr>
          <a:xfrm>
            <a:off x="-1" y="0"/>
            <a:ext cx="12192000" cy="6858000"/>
          </a:xfrm>
          <a:prstGeom prst="rect">
            <a:avLst/>
          </a:prstGeom>
          <a:solidFill>
            <a:srgbClr val="FFFAEA"/>
          </a:solidFill>
        </p:spPr>
      </p:pic>
      <p:sp>
        <p:nvSpPr>
          <p:cNvPr id="3" name="Title 1">
            <a:extLst>
              <a:ext uri="{FF2B5EF4-FFF2-40B4-BE49-F238E27FC236}">
                <a16:creationId xmlns:a16="http://schemas.microsoft.com/office/drawing/2014/main" id="{245782CB-F677-A21D-E6A0-0AF81B6AD723}"/>
              </a:ext>
            </a:extLst>
          </p:cNvPr>
          <p:cNvSpPr txBox="1">
            <a:spLocks/>
          </p:cNvSpPr>
          <p:nvPr/>
        </p:nvSpPr>
        <p:spPr>
          <a:xfrm>
            <a:off x="321839" y="376441"/>
            <a:ext cx="10515600" cy="777446"/>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600" b="1" i="0" u="none" strike="noStrike" kern="1200" cap="none" spc="0" normalizeH="0" baseline="0" noProof="0" dirty="0">
                <a:ln>
                  <a:noFill/>
                </a:ln>
                <a:solidFill>
                  <a:srgbClr val="004750"/>
                </a:solidFill>
                <a:effectLst/>
                <a:uLnTx/>
                <a:uFillTx/>
                <a:latin typeface="Arial" panose="020B0604020202020204" pitchFamily="34" charset="0"/>
                <a:ea typeface="+mj-ea"/>
                <a:cs typeface="Arial" panose="020B0604020202020204" pitchFamily="34" charset="0"/>
              </a:rPr>
              <a:t>What and how much physical activity?</a:t>
            </a:r>
          </a:p>
        </p:txBody>
      </p:sp>
      <p:pic>
        <p:nvPicPr>
          <p:cNvPr id="2" name="Picture 1">
            <a:extLst>
              <a:ext uri="{FF2B5EF4-FFF2-40B4-BE49-F238E27FC236}">
                <a16:creationId xmlns:a16="http://schemas.microsoft.com/office/drawing/2014/main" id="{6C04F054-1D55-6D4E-BCBC-6A695A334BFD}"/>
              </a:ext>
            </a:extLst>
          </p:cNvPr>
          <p:cNvPicPr>
            <a:picLocks noChangeAspect="1"/>
          </p:cNvPicPr>
          <p:nvPr/>
        </p:nvPicPr>
        <p:blipFill>
          <a:blip r:embed="rId4"/>
          <a:stretch>
            <a:fillRect/>
          </a:stretch>
        </p:blipFill>
        <p:spPr>
          <a:xfrm>
            <a:off x="3381938" y="1153887"/>
            <a:ext cx="5048981" cy="4762698"/>
          </a:xfrm>
          <a:prstGeom prst="rect">
            <a:avLst/>
          </a:prstGeom>
        </p:spPr>
      </p:pic>
    </p:spTree>
    <p:extLst>
      <p:ext uri="{BB962C8B-B14F-4D97-AF65-F5344CB8AC3E}">
        <p14:creationId xmlns:p14="http://schemas.microsoft.com/office/powerpoint/2010/main" val="6912724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64CE6B-19DB-44B6-AE1E-80FCE150D625}"/>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B2C4AD33-8C99-D3E6-0C04-02BF3AE9ED3C}"/>
              </a:ext>
            </a:extLst>
          </p:cNvPr>
          <p:cNvPicPr/>
          <p:nvPr/>
        </p:nvPicPr>
        <p:blipFill>
          <a:blip r:embed="rId3">
            <a:extLst>
              <a:ext uri="{28A0092B-C50C-407E-A947-70E740481C1C}">
                <a14:useLocalDpi xmlns:a14="http://schemas.microsoft.com/office/drawing/2010/main" val="0"/>
              </a:ext>
            </a:extLst>
          </a:blip>
          <a:srcRect/>
          <a:stretch/>
        </p:blipFill>
        <p:spPr>
          <a:xfrm>
            <a:off x="-1" y="0"/>
            <a:ext cx="12192000" cy="6858000"/>
          </a:xfrm>
          <a:prstGeom prst="rect">
            <a:avLst/>
          </a:prstGeom>
          <a:solidFill>
            <a:srgbClr val="FFFAEB"/>
          </a:solidFill>
        </p:spPr>
      </p:pic>
      <p:sp>
        <p:nvSpPr>
          <p:cNvPr id="3" name="Title 1">
            <a:extLst>
              <a:ext uri="{FF2B5EF4-FFF2-40B4-BE49-F238E27FC236}">
                <a16:creationId xmlns:a16="http://schemas.microsoft.com/office/drawing/2014/main" id="{76E31C46-CF89-927B-C904-999E191EDEAA}"/>
              </a:ext>
            </a:extLst>
          </p:cNvPr>
          <p:cNvSpPr txBox="1">
            <a:spLocks/>
          </p:cNvSpPr>
          <p:nvPr/>
        </p:nvSpPr>
        <p:spPr>
          <a:xfrm>
            <a:off x="321839" y="376441"/>
            <a:ext cx="10515600" cy="777446"/>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600" b="1" i="0" u="none" strike="noStrike" kern="1200" cap="none" spc="0" normalizeH="0" baseline="0" noProof="0" dirty="0">
                <a:ln>
                  <a:noFill/>
                </a:ln>
                <a:solidFill>
                  <a:srgbClr val="004750"/>
                </a:solidFill>
                <a:effectLst/>
                <a:uLnTx/>
                <a:uFillTx/>
                <a:latin typeface="Arial" panose="020B0604020202020204" pitchFamily="34" charset="0"/>
                <a:ea typeface="+mj-ea"/>
                <a:cs typeface="Arial" panose="020B0604020202020204" pitchFamily="34" charset="0"/>
              </a:rPr>
              <a:t>What and how much physical activity?</a:t>
            </a:r>
          </a:p>
        </p:txBody>
      </p:sp>
      <p:pic>
        <p:nvPicPr>
          <p:cNvPr id="6" name="Picture 5">
            <a:extLst>
              <a:ext uri="{FF2B5EF4-FFF2-40B4-BE49-F238E27FC236}">
                <a16:creationId xmlns:a16="http://schemas.microsoft.com/office/drawing/2014/main" id="{051AFFB3-CD83-ACDA-855B-322F1B1BA56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1907" y="838378"/>
            <a:ext cx="10701551" cy="6019622"/>
          </a:xfrm>
          <a:prstGeom prst="rect">
            <a:avLst/>
          </a:prstGeom>
        </p:spPr>
      </p:pic>
    </p:spTree>
    <p:extLst>
      <p:ext uri="{BB962C8B-B14F-4D97-AF65-F5344CB8AC3E}">
        <p14:creationId xmlns:p14="http://schemas.microsoft.com/office/powerpoint/2010/main" val="11824018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AEA"/>
        </a:solidFill>
        <a:effectLst/>
      </p:bgPr>
    </p:bg>
    <p:spTree>
      <p:nvGrpSpPr>
        <p:cNvPr id="1" name="">
          <a:extLst>
            <a:ext uri="{FF2B5EF4-FFF2-40B4-BE49-F238E27FC236}">
              <a16:creationId xmlns:a16="http://schemas.microsoft.com/office/drawing/2014/main" id="{FD6B8501-E66B-7A63-C373-0624D2FC07E5}"/>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D87210AA-B259-423B-9E2F-861DADC1D9A1}"/>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rcRect/>
          <a:stretch/>
        </p:blipFill>
        <p:spPr>
          <a:xfrm>
            <a:off x="-1" y="0"/>
            <a:ext cx="12192000" cy="6858000"/>
          </a:xfrm>
          <a:prstGeom prst="rect">
            <a:avLst/>
          </a:prstGeom>
        </p:spPr>
      </p:pic>
      <p:sp>
        <p:nvSpPr>
          <p:cNvPr id="3" name="Title 1">
            <a:extLst>
              <a:ext uri="{FF2B5EF4-FFF2-40B4-BE49-F238E27FC236}">
                <a16:creationId xmlns:a16="http://schemas.microsoft.com/office/drawing/2014/main" id="{BF87DD3C-3B30-96C8-2B37-C4983368218F}"/>
              </a:ext>
            </a:extLst>
          </p:cNvPr>
          <p:cNvSpPr txBox="1">
            <a:spLocks/>
          </p:cNvSpPr>
          <p:nvPr/>
        </p:nvSpPr>
        <p:spPr>
          <a:xfrm>
            <a:off x="321839" y="376441"/>
            <a:ext cx="10515600" cy="777446"/>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600" b="1" dirty="0">
                <a:solidFill>
                  <a:srgbClr val="004750"/>
                </a:solidFill>
                <a:latin typeface="Arial" panose="020B0604020202020204" pitchFamily="34" charset="0"/>
                <a:cs typeface="Arial" panose="020B0604020202020204" pitchFamily="34" charset="0"/>
              </a:rPr>
              <a:t>My Movement History – Example </a:t>
            </a:r>
          </a:p>
        </p:txBody>
      </p:sp>
      <p:pic>
        <p:nvPicPr>
          <p:cNvPr id="6" name="Picture 5" descr="A graph with blue dots&#10;&#10;AI-generated content may be incorrect.">
            <a:extLst>
              <a:ext uri="{FF2B5EF4-FFF2-40B4-BE49-F238E27FC236}">
                <a16:creationId xmlns:a16="http://schemas.microsoft.com/office/drawing/2014/main" id="{826A8D38-0AE8-B7E8-C2E5-3B02DAB096AB}"/>
              </a:ext>
            </a:extLst>
          </p:cNvPr>
          <p:cNvPicPr>
            <a:picLocks noChangeAspect="1"/>
          </p:cNvPicPr>
          <p:nvPr/>
        </p:nvPicPr>
        <p:blipFill>
          <a:blip r:embed="rId4">
            <a:extLst>
              <a:ext uri="{28A0092B-C50C-407E-A947-70E740481C1C}">
                <a14:useLocalDpi xmlns:a14="http://schemas.microsoft.com/office/drawing/2010/main" val="0"/>
              </a:ext>
            </a:extLst>
          </a:blip>
          <a:srcRect l="4347" t="34885" r="22023" b="37984"/>
          <a:stretch>
            <a:fillRect/>
          </a:stretch>
        </p:blipFill>
        <p:spPr>
          <a:xfrm>
            <a:off x="162350" y="860211"/>
            <a:ext cx="9864152" cy="5137578"/>
          </a:xfrm>
          <a:prstGeom prst="rect">
            <a:avLst/>
          </a:prstGeom>
        </p:spPr>
      </p:pic>
      <p:sp>
        <p:nvSpPr>
          <p:cNvPr id="7" name="TextBox 6">
            <a:extLst>
              <a:ext uri="{FF2B5EF4-FFF2-40B4-BE49-F238E27FC236}">
                <a16:creationId xmlns:a16="http://schemas.microsoft.com/office/drawing/2014/main" id="{C112BA63-EB09-A0C9-5368-1FFACEB6A1F9}"/>
              </a:ext>
            </a:extLst>
          </p:cNvPr>
          <p:cNvSpPr txBox="1"/>
          <p:nvPr/>
        </p:nvSpPr>
        <p:spPr>
          <a:xfrm>
            <a:off x="3041653" y="4417224"/>
            <a:ext cx="1959195" cy="461665"/>
          </a:xfrm>
          <a:prstGeom prst="rect">
            <a:avLst/>
          </a:prstGeom>
          <a:noFill/>
        </p:spPr>
        <p:txBody>
          <a:bodyPr wrap="square">
            <a:spAutoFit/>
          </a:bodyPr>
          <a:lstStyle/>
          <a:p>
            <a:r>
              <a:rPr lang="en-GB" sz="1200" dirty="0">
                <a:solidFill>
                  <a:srgbClr val="004750"/>
                </a:solidFill>
                <a:latin typeface="Arial" panose="020B0604020202020204" pitchFamily="34" charset="0"/>
                <a:cs typeface="Arial" panose="020B0604020202020204" pitchFamily="34" charset="0"/>
              </a:rPr>
              <a:t>I was a baby so I could only move a bit</a:t>
            </a:r>
            <a:endParaRPr lang="en-US" sz="1200" dirty="0"/>
          </a:p>
        </p:txBody>
      </p:sp>
      <p:sp>
        <p:nvSpPr>
          <p:cNvPr id="8" name="TextBox 7">
            <a:extLst>
              <a:ext uri="{FF2B5EF4-FFF2-40B4-BE49-F238E27FC236}">
                <a16:creationId xmlns:a16="http://schemas.microsoft.com/office/drawing/2014/main" id="{D595A9F8-8D1D-DC59-BDE8-E017C0B9F83A}"/>
              </a:ext>
            </a:extLst>
          </p:cNvPr>
          <p:cNvSpPr txBox="1"/>
          <p:nvPr/>
        </p:nvSpPr>
        <p:spPr>
          <a:xfrm>
            <a:off x="3620444" y="3887288"/>
            <a:ext cx="1959195" cy="276999"/>
          </a:xfrm>
          <a:prstGeom prst="rect">
            <a:avLst/>
          </a:prstGeom>
          <a:noFill/>
        </p:spPr>
        <p:txBody>
          <a:bodyPr wrap="square">
            <a:spAutoFit/>
          </a:bodyPr>
          <a:lstStyle/>
          <a:p>
            <a:r>
              <a:rPr lang="en-GB" sz="1200" dirty="0">
                <a:solidFill>
                  <a:srgbClr val="004750"/>
                </a:solidFill>
                <a:latin typeface="Arial" panose="020B0604020202020204" pitchFamily="34" charset="0"/>
                <a:cs typeface="Arial" panose="020B0604020202020204" pitchFamily="34" charset="0"/>
              </a:rPr>
              <a:t>I started walking</a:t>
            </a:r>
            <a:endParaRPr lang="en-US" sz="1200" dirty="0"/>
          </a:p>
        </p:txBody>
      </p:sp>
      <p:sp>
        <p:nvSpPr>
          <p:cNvPr id="9" name="TextBox 8">
            <a:extLst>
              <a:ext uri="{FF2B5EF4-FFF2-40B4-BE49-F238E27FC236}">
                <a16:creationId xmlns:a16="http://schemas.microsoft.com/office/drawing/2014/main" id="{53EB103F-550F-7DA6-4AB3-E9376BEA1416}"/>
              </a:ext>
            </a:extLst>
          </p:cNvPr>
          <p:cNvSpPr txBox="1"/>
          <p:nvPr/>
        </p:nvSpPr>
        <p:spPr>
          <a:xfrm>
            <a:off x="2722676" y="2651993"/>
            <a:ext cx="1413390" cy="646331"/>
          </a:xfrm>
          <a:prstGeom prst="rect">
            <a:avLst/>
          </a:prstGeom>
          <a:noFill/>
        </p:spPr>
        <p:txBody>
          <a:bodyPr wrap="square">
            <a:spAutoFit/>
          </a:bodyPr>
          <a:lstStyle/>
          <a:p>
            <a:r>
              <a:rPr lang="en-GB" sz="1200" dirty="0">
                <a:solidFill>
                  <a:srgbClr val="004750"/>
                </a:solidFill>
                <a:latin typeface="Arial" panose="020B0604020202020204" pitchFamily="34" charset="0"/>
                <a:cs typeface="Arial" panose="020B0604020202020204" pitchFamily="34" charset="0"/>
              </a:rPr>
              <a:t>I went to nursery </a:t>
            </a:r>
            <a:br>
              <a:rPr lang="en-GB" sz="1200" dirty="0">
                <a:solidFill>
                  <a:srgbClr val="004750"/>
                </a:solidFill>
                <a:latin typeface="Arial" panose="020B0604020202020204" pitchFamily="34" charset="0"/>
                <a:cs typeface="Arial" panose="020B0604020202020204" pitchFamily="34" charset="0"/>
              </a:rPr>
            </a:br>
            <a:r>
              <a:rPr lang="en-GB" sz="1200" dirty="0">
                <a:solidFill>
                  <a:srgbClr val="004750"/>
                </a:solidFill>
                <a:latin typeface="Arial" panose="020B0604020202020204" pitchFamily="34" charset="0"/>
                <a:cs typeface="Arial" panose="020B0604020202020204" pitchFamily="34" charset="0"/>
              </a:rPr>
              <a:t>and mum took me </a:t>
            </a:r>
            <a:br>
              <a:rPr lang="en-GB" sz="1200" dirty="0">
                <a:solidFill>
                  <a:srgbClr val="004750"/>
                </a:solidFill>
                <a:latin typeface="Arial" panose="020B0604020202020204" pitchFamily="34" charset="0"/>
                <a:cs typeface="Arial" panose="020B0604020202020204" pitchFamily="34" charset="0"/>
              </a:rPr>
            </a:br>
            <a:r>
              <a:rPr lang="en-GB" sz="1200" dirty="0">
                <a:solidFill>
                  <a:srgbClr val="004750"/>
                </a:solidFill>
                <a:latin typeface="Arial" panose="020B0604020202020204" pitchFamily="34" charset="0"/>
                <a:cs typeface="Arial" panose="020B0604020202020204" pitchFamily="34" charset="0"/>
              </a:rPr>
              <a:t>to the park daily</a:t>
            </a:r>
            <a:endParaRPr lang="en-US" sz="1200" dirty="0"/>
          </a:p>
        </p:txBody>
      </p:sp>
      <p:sp>
        <p:nvSpPr>
          <p:cNvPr id="10" name="TextBox 9">
            <a:extLst>
              <a:ext uri="{FF2B5EF4-FFF2-40B4-BE49-F238E27FC236}">
                <a16:creationId xmlns:a16="http://schemas.microsoft.com/office/drawing/2014/main" id="{A77A91FF-6726-9183-B9D5-B82CC243C2AE}"/>
              </a:ext>
            </a:extLst>
          </p:cNvPr>
          <p:cNvSpPr txBox="1"/>
          <p:nvPr/>
        </p:nvSpPr>
        <p:spPr>
          <a:xfrm>
            <a:off x="4786793" y="1765321"/>
            <a:ext cx="1959195" cy="461665"/>
          </a:xfrm>
          <a:prstGeom prst="rect">
            <a:avLst/>
          </a:prstGeom>
          <a:noFill/>
        </p:spPr>
        <p:txBody>
          <a:bodyPr wrap="square">
            <a:spAutoFit/>
          </a:bodyPr>
          <a:lstStyle/>
          <a:p>
            <a:r>
              <a:rPr lang="en-GB" sz="1200" dirty="0">
                <a:solidFill>
                  <a:srgbClr val="004750"/>
                </a:solidFill>
                <a:latin typeface="Arial" panose="020B0604020202020204" pitchFamily="34" charset="0"/>
                <a:cs typeface="Arial" panose="020B0604020202020204" pitchFamily="34" charset="0"/>
              </a:rPr>
              <a:t>I played all the </a:t>
            </a:r>
            <a:br>
              <a:rPr lang="en-GB" sz="1200" dirty="0">
                <a:solidFill>
                  <a:srgbClr val="004750"/>
                </a:solidFill>
                <a:latin typeface="Arial" panose="020B0604020202020204" pitchFamily="34" charset="0"/>
                <a:cs typeface="Arial" panose="020B0604020202020204" pitchFamily="34" charset="0"/>
              </a:rPr>
            </a:br>
            <a:r>
              <a:rPr lang="en-GB" sz="1200" dirty="0">
                <a:solidFill>
                  <a:srgbClr val="004750"/>
                </a:solidFill>
                <a:latin typeface="Arial" panose="020B0604020202020204" pitchFamily="34" charset="0"/>
                <a:cs typeface="Arial" panose="020B0604020202020204" pitchFamily="34" charset="0"/>
              </a:rPr>
              <a:t>time in reception</a:t>
            </a:r>
            <a:endParaRPr lang="en-US" sz="1200" dirty="0"/>
          </a:p>
        </p:txBody>
      </p:sp>
      <p:sp>
        <p:nvSpPr>
          <p:cNvPr id="11" name="TextBox 10">
            <a:extLst>
              <a:ext uri="{FF2B5EF4-FFF2-40B4-BE49-F238E27FC236}">
                <a16:creationId xmlns:a16="http://schemas.microsoft.com/office/drawing/2014/main" id="{1F6A5D50-D11A-5F0C-1F76-FED73AAA10AE}"/>
              </a:ext>
            </a:extLst>
          </p:cNvPr>
          <p:cNvSpPr txBox="1"/>
          <p:nvPr/>
        </p:nvSpPr>
        <p:spPr>
          <a:xfrm>
            <a:off x="5579639" y="3389924"/>
            <a:ext cx="1959195" cy="461665"/>
          </a:xfrm>
          <a:prstGeom prst="rect">
            <a:avLst/>
          </a:prstGeom>
          <a:noFill/>
        </p:spPr>
        <p:txBody>
          <a:bodyPr wrap="square">
            <a:spAutoFit/>
          </a:bodyPr>
          <a:lstStyle/>
          <a:p>
            <a:r>
              <a:rPr lang="en-GB" sz="1200" dirty="0">
                <a:solidFill>
                  <a:srgbClr val="004750"/>
                </a:solidFill>
                <a:latin typeface="Arial" panose="020B0604020202020204" pitchFamily="34" charset="0"/>
                <a:cs typeface="Arial" panose="020B0604020202020204" pitchFamily="34" charset="0"/>
              </a:rPr>
              <a:t>I had to sit down more when I was learning</a:t>
            </a:r>
            <a:endParaRPr lang="en-US" sz="1200" dirty="0"/>
          </a:p>
        </p:txBody>
      </p:sp>
      <p:sp>
        <p:nvSpPr>
          <p:cNvPr id="13" name="TextBox 12">
            <a:extLst>
              <a:ext uri="{FF2B5EF4-FFF2-40B4-BE49-F238E27FC236}">
                <a16:creationId xmlns:a16="http://schemas.microsoft.com/office/drawing/2014/main" id="{C2C19376-26CC-2C85-6586-FAE2367BC0C7}"/>
              </a:ext>
            </a:extLst>
          </p:cNvPr>
          <p:cNvSpPr txBox="1"/>
          <p:nvPr/>
        </p:nvSpPr>
        <p:spPr>
          <a:xfrm>
            <a:off x="8445391" y="2415118"/>
            <a:ext cx="1959195" cy="276999"/>
          </a:xfrm>
          <a:prstGeom prst="rect">
            <a:avLst/>
          </a:prstGeom>
          <a:noFill/>
        </p:spPr>
        <p:txBody>
          <a:bodyPr wrap="square">
            <a:spAutoFit/>
          </a:bodyPr>
          <a:lstStyle/>
          <a:p>
            <a:r>
              <a:rPr lang="en-GB" sz="1200" dirty="0">
                <a:solidFill>
                  <a:srgbClr val="004750"/>
                </a:solidFill>
                <a:latin typeface="Arial" panose="020B0604020202020204" pitchFamily="34" charset="0"/>
                <a:cs typeface="Arial" panose="020B0604020202020204" pitchFamily="34" charset="0"/>
              </a:rPr>
              <a:t>I got a phone</a:t>
            </a:r>
            <a:endParaRPr lang="en-US" sz="1200" dirty="0"/>
          </a:p>
        </p:txBody>
      </p:sp>
      <p:sp>
        <p:nvSpPr>
          <p:cNvPr id="14" name="TextBox 13">
            <a:extLst>
              <a:ext uri="{FF2B5EF4-FFF2-40B4-BE49-F238E27FC236}">
                <a16:creationId xmlns:a16="http://schemas.microsoft.com/office/drawing/2014/main" id="{EA7D55A0-9F05-7C38-BC35-3A49EFD6D6BE}"/>
              </a:ext>
            </a:extLst>
          </p:cNvPr>
          <p:cNvSpPr txBox="1"/>
          <p:nvPr/>
        </p:nvSpPr>
        <p:spPr>
          <a:xfrm>
            <a:off x="8823476" y="3227541"/>
            <a:ext cx="1959195" cy="276999"/>
          </a:xfrm>
          <a:prstGeom prst="rect">
            <a:avLst/>
          </a:prstGeom>
          <a:noFill/>
        </p:spPr>
        <p:txBody>
          <a:bodyPr wrap="square">
            <a:spAutoFit/>
          </a:bodyPr>
          <a:lstStyle/>
          <a:p>
            <a:r>
              <a:rPr lang="en-GB" sz="1200" dirty="0">
                <a:solidFill>
                  <a:srgbClr val="004750"/>
                </a:solidFill>
                <a:latin typeface="Arial" panose="020B0604020202020204" pitchFamily="34" charset="0"/>
                <a:cs typeface="Arial" panose="020B0604020202020204" pitchFamily="34" charset="0"/>
              </a:rPr>
              <a:t>I play online more now</a:t>
            </a:r>
            <a:endParaRPr lang="en-US" sz="1200" dirty="0"/>
          </a:p>
        </p:txBody>
      </p:sp>
      <p:sp>
        <p:nvSpPr>
          <p:cNvPr id="15" name="TextBox 14">
            <a:extLst>
              <a:ext uri="{FF2B5EF4-FFF2-40B4-BE49-F238E27FC236}">
                <a16:creationId xmlns:a16="http://schemas.microsoft.com/office/drawing/2014/main" id="{9D59D3A2-4008-1352-44D5-67E78667C57D}"/>
              </a:ext>
            </a:extLst>
          </p:cNvPr>
          <p:cNvSpPr txBox="1"/>
          <p:nvPr/>
        </p:nvSpPr>
        <p:spPr>
          <a:xfrm>
            <a:off x="6864281" y="1068663"/>
            <a:ext cx="1959195" cy="461665"/>
          </a:xfrm>
          <a:prstGeom prst="rect">
            <a:avLst/>
          </a:prstGeom>
          <a:noFill/>
        </p:spPr>
        <p:txBody>
          <a:bodyPr wrap="square">
            <a:spAutoFit/>
          </a:bodyPr>
          <a:lstStyle/>
          <a:p>
            <a:r>
              <a:rPr lang="en-GB" sz="1200" dirty="0">
                <a:solidFill>
                  <a:srgbClr val="004750"/>
                </a:solidFill>
                <a:latin typeface="Arial" panose="020B0604020202020204" pitchFamily="34" charset="0"/>
                <a:cs typeface="Arial" panose="020B0604020202020204" pitchFamily="34" charset="0"/>
              </a:rPr>
              <a:t>I started football, swimming and gymnastics</a:t>
            </a:r>
            <a:endParaRPr lang="en-US" sz="1200" dirty="0"/>
          </a:p>
        </p:txBody>
      </p:sp>
    </p:spTree>
    <p:extLst>
      <p:ext uri="{BB962C8B-B14F-4D97-AF65-F5344CB8AC3E}">
        <p14:creationId xmlns:p14="http://schemas.microsoft.com/office/powerpoint/2010/main" val="32152556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AEA"/>
        </a:solidFill>
        <a:effectLst/>
      </p:bgPr>
    </p:bg>
    <p:spTree>
      <p:nvGrpSpPr>
        <p:cNvPr id="1" name="">
          <a:extLst>
            <a:ext uri="{FF2B5EF4-FFF2-40B4-BE49-F238E27FC236}">
              <a16:creationId xmlns:a16="http://schemas.microsoft.com/office/drawing/2014/main" id="{FDEA5226-7DDF-DEBF-2C36-50D9AFA43E29}"/>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ACBE83D5-8210-3345-65F1-1135E1683014}"/>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rcRect/>
          <a:stretch/>
        </p:blipFill>
        <p:spPr>
          <a:xfrm>
            <a:off x="-1" y="0"/>
            <a:ext cx="12192000" cy="6858000"/>
          </a:xfrm>
          <a:prstGeom prst="rect">
            <a:avLst/>
          </a:prstGeom>
        </p:spPr>
      </p:pic>
      <p:sp>
        <p:nvSpPr>
          <p:cNvPr id="3" name="Title 1">
            <a:extLst>
              <a:ext uri="{FF2B5EF4-FFF2-40B4-BE49-F238E27FC236}">
                <a16:creationId xmlns:a16="http://schemas.microsoft.com/office/drawing/2014/main" id="{052F2ADB-DCF1-48F4-A133-79ABD7C6F9C3}"/>
              </a:ext>
            </a:extLst>
          </p:cNvPr>
          <p:cNvSpPr txBox="1">
            <a:spLocks/>
          </p:cNvSpPr>
          <p:nvPr/>
        </p:nvSpPr>
        <p:spPr>
          <a:xfrm>
            <a:off x="382012" y="190791"/>
            <a:ext cx="11357703" cy="1000055"/>
          </a:xfrm>
          <a:prstGeom prst="rect">
            <a:avLst/>
          </a:prstGeom>
        </p:spPr>
        <p:txBody>
          <a:bodyPr>
            <a:normAutofit fontScale="2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GB" sz="14400" b="1" dirty="0">
                <a:solidFill>
                  <a:srgbClr val="004750"/>
                </a:solidFill>
                <a:latin typeface="Arial" panose="020B0604020202020204" pitchFamily="34" charset="0"/>
                <a:cs typeface="Arial" panose="020B0604020202020204" pitchFamily="34" charset="0"/>
              </a:rPr>
              <a:t>My Movement History – Example </a:t>
            </a:r>
          </a:p>
          <a:p>
            <a:pPr>
              <a:lnSpc>
                <a:spcPct val="120000"/>
              </a:lnSpc>
            </a:pPr>
            <a:r>
              <a:rPr lang="en-GB" sz="4800" dirty="0">
                <a:solidFill>
                  <a:srgbClr val="004750"/>
                </a:solidFill>
                <a:latin typeface="Arial" panose="020B0604020202020204" pitchFamily="34" charset="0"/>
                <a:cs typeface="Arial" panose="020B0604020202020204" pitchFamily="34" charset="0"/>
              </a:rPr>
              <a:t>Draw a line which shows how involved you were with physical activity throughout your life. Write the </a:t>
            </a:r>
            <a:r>
              <a:rPr lang="en-GB" sz="4800" dirty="0">
                <a:solidFill>
                  <a:schemeClr val="tx2">
                    <a:lumMod val="50000"/>
                    <a:lumOff val="50000"/>
                  </a:schemeClr>
                </a:solidFill>
                <a:latin typeface="Arial" panose="020B0604020202020204" pitchFamily="34" charset="0"/>
                <a:cs typeface="Arial" panose="020B0604020202020204" pitchFamily="34" charset="0"/>
              </a:rPr>
              <a:t>activities you did above the line </a:t>
            </a:r>
            <a:r>
              <a:rPr lang="en-GB" sz="4800" dirty="0">
                <a:solidFill>
                  <a:srgbClr val="004750"/>
                </a:solidFill>
                <a:latin typeface="Arial" panose="020B0604020202020204" pitchFamily="34" charset="0"/>
                <a:cs typeface="Arial" panose="020B0604020202020204" pitchFamily="34" charset="0"/>
              </a:rPr>
              <a:t>and the </a:t>
            </a:r>
            <a:r>
              <a:rPr lang="en-GB" sz="4800" dirty="0">
                <a:solidFill>
                  <a:schemeClr val="accent1"/>
                </a:solidFill>
                <a:latin typeface="Arial" panose="020B0604020202020204" pitchFamily="34" charset="0"/>
                <a:cs typeface="Arial" panose="020B0604020202020204" pitchFamily="34" charset="0"/>
              </a:rPr>
              <a:t>reasons why</a:t>
            </a:r>
            <a:r>
              <a:rPr lang="en-GB" sz="4800" dirty="0">
                <a:solidFill>
                  <a:srgbClr val="004750"/>
                </a:solidFill>
                <a:latin typeface="Arial" panose="020B0604020202020204" pitchFamily="34" charset="0"/>
                <a:cs typeface="Arial" panose="020B0604020202020204" pitchFamily="34" charset="0"/>
              </a:rPr>
              <a:t> </a:t>
            </a:r>
            <a:r>
              <a:rPr lang="en-GB" sz="4800" dirty="0">
                <a:solidFill>
                  <a:schemeClr val="accent1"/>
                </a:solidFill>
                <a:latin typeface="Arial" panose="020B0604020202020204" pitchFamily="34" charset="0"/>
                <a:cs typeface="Arial" panose="020B0604020202020204" pitchFamily="34" charset="0"/>
              </a:rPr>
              <a:t>below it</a:t>
            </a:r>
            <a:r>
              <a:rPr lang="en-GB" sz="3600" dirty="0">
                <a:solidFill>
                  <a:schemeClr val="accent1"/>
                </a:solidFill>
                <a:latin typeface="Arial" panose="020B0604020202020204" pitchFamily="34" charset="0"/>
                <a:cs typeface="Arial" panose="020B0604020202020204" pitchFamily="34" charset="0"/>
              </a:rPr>
              <a:t>.   </a:t>
            </a:r>
          </a:p>
        </p:txBody>
      </p:sp>
      <p:grpSp>
        <p:nvGrpSpPr>
          <p:cNvPr id="12" name="Group 11">
            <a:extLst>
              <a:ext uri="{FF2B5EF4-FFF2-40B4-BE49-F238E27FC236}">
                <a16:creationId xmlns:a16="http://schemas.microsoft.com/office/drawing/2014/main" id="{4AF13B38-9465-64E9-F880-552A1D1EAB6B}"/>
              </a:ext>
            </a:extLst>
          </p:cNvPr>
          <p:cNvGrpSpPr>
            <a:grpSpLocks noGrp="1" noUngrp="1" noRot="1" noMove="1" noResize="1"/>
          </p:cNvGrpSpPr>
          <p:nvPr/>
        </p:nvGrpSpPr>
        <p:grpSpPr>
          <a:xfrm>
            <a:off x="162350" y="860211"/>
            <a:ext cx="9864152" cy="5137578"/>
            <a:chOff x="162350" y="860211"/>
            <a:chExt cx="9864152" cy="5137578"/>
          </a:xfrm>
        </p:grpSpPr>
        <p:pic>
          <p:nvPicPr>
            <p:cNvPr id="10" name="Picture 9" descr="A graph with blue dots&#10;&#10;AI-generated content may be incorrect.">
              <a:extLst>
                <a:ext uri="{FF2B5EF4-FFF2-40B4-BE49-F238E27FC236}">
                  <a16:creationId xmlns:a16="http://schemas.microsoft.com/office/drawing/2014/main" id="{1EFE66E3-346F-6A13-7FAB-CC22CA2D3596}"/>
                </a:ext>
              </a:extLst>
            </p:cNvPr>
            <p:cNvPicPr>
              <a:picLocks noGrp="1" noRot="1" noChangeAspect="1" noMove="1" noResize="1" noEditPoints="1" noAdjustHandles="1" noChangeArrowheads="1" noChangeShapeType="1" noCrop="1"/>
            </p:cNvPicPr>
            <p:nvPr/>
          </p:nvPicPr>
          <p:blipFill>
            <a:blip r:embed="rId4">
              <a:extLst>
                <a:ext uri="{28A0092B-C50C-407E-A947-70E740481C1C}">
                  <a14:useLocalDpi xmlns:a14="http://schemas.microsoft.com/office/drawing/2010/main" val="0"/>
                </a:ext>
              </a:extLst>
            </a:blip>
            <a:srcRect l="4347" t="34885" r="22023" b="37984"/>
            <a:stretch>
              <a:fillRect/>
            </a:stretch>
          </p:blipFill>
          <p:spPr>
            <a:xfrm>
              <a:off x="162350" y="860211"/>
              <a:ext cx="9864152" cy="5137578"/>
            </a:xfrm>
            <a:prstGeom prst="rect">
              <a:avLst/>
            </a:prstGeom>
          </p:spPr>
        </p:pic>
        <p:sp>
          <p:nvSpPr>
            <p:cNvPr id="11" name="Rectangle 10">
              <a:extLst>
                <a:ext uri="{FF2B5EF4-FFF2-40B4-BE49-F238E27FC236}">
                  <a16:creationId xmlns:a16="http://schemas.microsoft.com/office/drawing/2014/main" id="{80D6AC97-A08E-6967-46C7-11DF6F905301}"/>
                </a:ext>
              </a:extLst>
            </p:cNvPr>
            <p:cNvSpPr>
              <a:spLocks noGrp="1" noRot="1" noMove="1" noResize="1" noEditPoints="1" noAdjustHandles="1" noChangeArrowheads="1" noChangeShapeType="1"/>
            </p:cNvSpPr>
            <p:nvPr/>
          </p:nvSpPr>
          <p:spPr>
            <a:xfrm>
              <a:off x="2551814" y="1190847"/>
              <a:ext cx="6783572" cy="3572539"/>
            </a:xfrm>
            <a:prstGeom prst="rect">
              <a:avLst/>
            </a:prstGeom>
            <a:solidFill>
              <a:srgbClr val="FFFAE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5" name="Group 44">
            <a:extLst>
              <a:ext uri="{FF2B5EF4-FFF2-40B4-BE49-F238E27FC236}">
                <a16:creationId xmlns:a16="http://schemas.microsoft.com/office/drawing/2014/main" id="{684A5C4F-251B-92A4-F785-612B4EA52F4D}"/>
              </a:ext>
            </a:extLst>
          </p:cNvPr>
          <p:cNvGrpSpPr/>
          <p:nvPr/>
        </p:nvGrpSpPr>
        <p:grpSpPr>
          <a:xfrm>
            <a:off x="2938272" y="2234157"/>
            <a:ext cx="6089983" cy="2580886"/>
            <a:chOff x="2938272" y="2234157"/>
            <a:chExt cx="6089983" cy="2580886"/>
          </a:xfrm>
        </p:grpSpPr>
        <p:cxnSp>
          <p:nvCxnSpPr>
            <p:cNvPr id="24" name="Straight Connector 23">
              <a:extLst>
                <a:ext uri="{FF2B5EF4-FFF2-40B4-BE49-F238E27FC236}">
                  <a16:creationId xmlns:a16="http://schemas.microsoft.com/office/drawing/2014/main" id="{9E0C683D-4238-7E08-F310-145882992CDE}"/>
                </a:ext>
              </a:extLst>
            </p:cNvPr>
            <p:cNvCxnSpPr/>
            <p:nvPr/>
          </p:nvCxnSpPr>
          <p:spPr>
            <a:xfrm>
              <a:off x="2938272" y="3023616"/>
              <a:ext cx="597408" cy="0"/>
            </a:xfrm>
            <a:prstGeom prst="line">
              <a:avLst/>
            </a:prstGeom>
            <a:ln>
              <a:solidFill>
                <a:srgbClr val="68C8D2"/>
              </a:solidFill>
            </a:ln>
          </p:spPr>
          <p:style>
            <a:lnRef idx="2">
              <a:schemeClr val="accent1"/>
            </a:lnRef>
            <a:fillRef idx="0">
              <a:schemeClr val="accent1"/>
            </a:fillRef>
            <a:effectRef idx="1">
              <a:schemeClr val="accent1"/>
            </a:effectRef>
            <a:fontRef idx="minor">
              <a:schemeClr val="tx1"/>
            </a:fontRef>
          </p:style>
        </p:cxnSp>
        <p:cxnSp>
          <p:nvCxnSpPr>
            <p:cNvPr id="25" name="Straight Connector 24">
              <a:extLst>
                <a:ext uri="{FF2B5EF4-FFF2-40B4-BE49-F238E27FC236}">
                  <a16:creationId xmlns:a16="http://schemas.microsoft.com/office/drawing/2014/main" id="{9FD337AB-F510-C81E-1A5B-DEC1985301EB}"/>
                </a:ext>
              </a:extLst>
            </p:cNvPr>
            <p:cNvCxnSpPr>
              <a:cxnSpLocks/>
            </p:cNvCxnSpPr>
            <p:nvPr/>
          </p:nvCxnSpPr>
          <p:spPr>
            <a:xfrm flipV="1">
              <a:off x="3535680" y="2836190"/>
              <a:ext cx="362144" cy="187426"/>
            </a:xfrm>
            <a:prstGeom prst="line">
              <a:avLst/>
            </a:prstGeom>
            <a:ln>
              <a:solidFill>
                <a:srgbClr val="68C8D2"/>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A5AC5C3C-FF79-EA56-B1A0-11B7A80C6C4A}"/>
                </a:ext>
              </a:extLst>
            </p:cNvPr>
            <p:cNvCxnSpPr>
              <a:cxnSpLocks/>
            </p:cNvCxnSpPr>
            <p:nvPr/>
          </p:nvCxnSpPr>
          <p:spPr>
            <a:xfrm flipV="1">
              <a:off x="3897421" y="2677886"/>
              <a:ext cx="2357241" cy="154811"/>
            </a:xfrm>
            <a:prstGeom prst="line">
              <a:avLst/>
            </a:prstGeom>
            <a:ln>
              <a:solidFill>
                <a:srgbClr val="68C8D2"/>
              </a:solidFill>
            </a:ln>
          </p:spPr>
          <p:style>
            <a:lnRef idx="2">
              <a:schemeClr val="accent1"/>
            </a:lnRef>
            <a:fillRef idx="0">
              <a:schemeClr val="accent1"/>
            </a:fillRef>
            <a:effectRef idx="1">
              <a:schemeClr val="accent1"/>
            </a:effectRef>
            <a:fontRef idx="minor">
              <a:schemeClr val="tx1"/>
            </a:fontRef>
          </p:style>
        </p:cxnSp>
        <p:cxnSp>
          <p:nvCxnSpPr>
            <p:cNvPr id="30" name="Straight Connector 29">
              <a:extLst>
                <a:ext uri="{FF2B5EF4-FFF2-40B4-BE49-F238E27FC236}">
                  <a16:creationId xmlns:a16="http://schemas.microsoft.com/office/drawing/2014/main" id="{3B327340-5E32-D8A5-9677-5D4D8A97D0B9}"/>
                </a:ext>
              </a:extLst>
            </p:cNvPr>
            <p:cNvCxnSpPr>
              <a:cxnSpLocks/>
            </p:cNvCxnSpPr>
            <p:nvPr/>
          </p:nvCxnSpPr>
          <p:spPr>
            <a:xfrm flipV="1">
              <a:off x="6248735" y="2309163"/>
              <a:ext cx="181072" cy="372809"/>
            </a:xfrm>
            <a:prstGeom prst="line">
              <a:avLst/>
            </a:prstGeom>
            <a:ln>
              <a:solidFill>
                <a:srgbClr val="68C8D2"/>
              </a:solidFill>
            </a:ln>
          </p:spPr>
          <p:style>
            <a:lnRef idx="2">
              <a:schemeClr val="accent1"/>
            </a:lnRef>
            <a:fillRef idx="0">
              <a:schemeClr val="accent1"/>
            </a:fillRef>
            <a:effectRef idx="1">
              <a:schemeClr val="accent1"/>
            </a:effectRef>
            <a:fontRef idx="minor">
              <a:schemeClr val="tx1"/>
            </a:fontRef>
          </p:style>
        </p:cxnSp>
        <p:cxnSp>
          <p:nvCxnSpPr>
            <p:cNvPr id="32" name="Straight Connector 31">
              <a:extLst>
                <a:ext uri="{FF2B5EF4-FFF2-40B4-BE49-F238E27FC236}">
                  <a16:creationId xmlns:a16="http://schemas.microsoft.com/office/drawing/2014/main" id="{085E5A29-5840-1BD4-5119-B3EE086D505C}"/>
                </a:ext>
              </a:extLst>
            </p:cNvPr>
            <p:cNvCxnSpPr>
              <a:cxnSpLocks/>
            </p:cNvCxnSpPr>
            <p:nvPr/>
          </p:nvCxnSpPr>
          <p:spPr>
            <a:xfrm>
              <a:off x="6419557" y="2325255"/>
              <a:ext cx="1729656" cy="0"/>
            </a:xfrm>
            <a:prstGeom prst="line">
              <a:avLst/>
            </a:prstGeom>
            <a:ln>
              <a:solidFill>
                <a:srgbClr val="68C8D2"/>
              </a:solidFill>
            </a:ln>
          </p:spPr>
          <p:style>
            <a:lnRef idx="2">
              <a:schemeClr val="accent1"/>
            </a:lnRef>
            <a:fillRef idx="0">
              <a:schemeClr val="accent1"/>
            </a:fillRef>
            <a:effectRef idx="1">
              <a:schemeClr val="accent1"/>
            </a:effectRef>
            <a:fontRef idx="minor">
              <a:schemeClr val="tx1"/>
            </a:fontRef>
          </p:style>
        </p:cxnSp>
        <p:cxnSp>
          <p:nvCxnSpPr>
            <p:cNvPr id="35" name="Straight Connector 34">
              <a:extLst>
                <a:ext uri="{FF2B5EF4-FFF2-40B4-BE49-F238E27FC236}">
                  <a16:creationId xmlns:a16="http://schemas.microsoft.com/office/drawing/2014/main" id="{8DC8A6F5-0761-E2A7-6377-4CF26FB15F60}"/>
                </a:ext>
              </a:extLst>
            </p:cNvPr>
            <p:cNvCxnSpPr>
              <a:cxnSpLocks/>
            </p:cNvCxnSpPr>
            <p:nvPr/>
          </p:nvCxnSpPr>
          <p:spPr>
            <a:xfrm flipH="1" flipV="1">
              <a:off x="8149213" y="2325255"/>
              <a:ext cx="326572" cy="2438131"/>
            </a:xfrm>
            <a:prstGeom prst="line">
              <a:avLst/>
            </a:prstGeom>
            <a:ln>
              <a:solidFill>
                <a:srgbClr val="68C8D2"/>
              </a:solidFill>
            </a:ln>
          </p:spPr>
          <p:style>
            <a:lnRef idx="2">
              <a:schemeClr val="accent1"/>
            </a:lnRef>
            <a:fillRef idx="0">
              <a:schemeClr val="accent1"/>
            </a:fillRef>
            <a:effectRef idx="1">
              <a:schemeClr val="accent1"/>
            </a:effectRef>
            <a:fontRef idx="minor">
              <a:schemeClr val="tx1"/>
            </a:fontRef>
          </p:style>
        </p:cxnSp>
        <p:cxnSp>
          <p:nvCxnSpPr>
            <p:cNvPr id="36" name="Straight Connector 35">
              <a:extLst>
                <a:ext uri="{FF2B5EF4-FFF2-40B4-BE49-F238E27FC236}">
                  <a16:creationId xmlns:a16="http://schemas.microsoft.com/office/drawing/2014/main" id="{C1DC0F88-670A-ADC7-6F7C-B479F504A940}"/>
                </a:ext>
              </a:extLst>
            </p:cNvPr>
            <p:cNvCxnSpPr>
              <a:cxnSpLocks/>
            </p:cNvCxnSpPr>
            <p:nvPr/>
          </p:nvCxnSpPr>
          <p:spPr>
            <a:xfrm flipV="1">
              <a:off x="8474445" y="2977116"/>
              <a:ext cx="463564" cy="1784865"/>
            </a:xfrm>
            <a:prstGeom prst="line">
              <a:avLst/>
            </a:prstGeom>
            <a:ln>
              <a:solidFill>
                <a:srgbClr val="68C8D2"/>
              </a:solidFill>
            </a:ln>
          </p:spPr>
          <p:style>
            <a:lnRef idx="2">
              <a:schemeClr val="accent1"/>
            </a:lnRef>
            <a:fillRef idx="0">
              <a:schemeClr val="accent1"/>
            </a:fillRef>
            <a:effectRef idx="1">
              <a:schemeClr val="accent1"/>
            </a:effectRef>
            <a:fontRef idx="minor">
              <a:schemeClr val="tx1"/>
            </a:fontRef>
          </p:style>
        </p:cxnSp>
        <p:sp>
          <p:nvSpPr>
            <p:cNvPr id="38" name="Oval 37">
              <a:extLst>
                <a:ext uri="{FF2B5EF4-FFF2-40B4-BE49-F238E27FC236}">
                  <a16:creationId xmlns:a16="http://schemas.microsoft.com/office/drawing/2014/main" id="{AF38325D-98E8-EAE8-3CFC-6D96F536FECC}"/>
                </a:ext>
              </a:extLst>
            </p:cNvPr>
            <p:cNvSpPr/>
            <p:nvPr/>
          </p:nvSpPr>
          <p:spPr>
            <a:xfrm>
              <a:off x="3432162" y="2934425"/>
              <a:ext cx="167565" cy="167565"/>
            </a:xfrm>
            <a:prstGeom prst="ellipse">
              <a:avLst/>
            </a:prstGeom>
            <a:solidFill>
              <a:srgbClr val="68C8D2"/>
            </a:solidFill>
            <a:ln>
              <a:solidFill>
                <a:srgbClr val="0047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a:extLst>
                <a:ext uri="{FF2B5EF4-FFF2-40B4-BE49-F238E27FC236}">
                  <a16:creationId xmlns:a16="http://schemas.microsoft.com/office/drawing/2014/main" id="{7FEA6A5A-7A8D-9C1C-E56A-5EA0F94F117C}"/>
                </a:ext>
              </a:extLst>
            </p:cNvPr>
            <p:cNvSpPr/>
            <p:nvPr/>
          </p:nvSpPr>
          <p:spPr>
            <a:xfrm>
              <a:off x="3831489" y="2766593"/>
              <a:ext cx="167565" cy="167565"/>
            </a:xfrm>
            <a:prstGeom prst="ellipse">
              <a:avLst/>
            </a:prstGeom>
            <a:solidFill>
              <a:srgbClr val="68C8D2"/>
            </a:solidFill>
            <a:ln>
              <a:solidFill>
                <a:srgbClr val="0047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a:extLst>
                <a:ext uri="{FF2B5EF4-FFF2-40B4-BE49-F238E27FC236}">
                  <a16:creationId xmlns:a16="http://schemas.microsoft.com/office/drawing/2014/main" id="{2DC70050-B238-833D-8B05-BD19A868CB54}"/>
                </a:ext>
              </a:extLst>
            </p:cNvPr>
            <p:cNvSpPr/>
            <p:nvPr/>
          </p:nvSpPr>
          <p:spPr>
            <a:xfrm>
              <a:off x="6152213" y="2598760"/>
              <a:ext cx="167565" cy="167565"/>
            </a:xfrm>
            <a:prstGeom prst="ellipse">
              <a:avLst/>
            </a:prstGeom>
            <a:solidFill>
              <a:srgbClr val="68C8D2"/>
            </a:solidFill>
            <a:ln>
              <a:solidFill>
                <a:srgbClr val="0047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a:extLst>
                <a:ext uri="{FF2B5EF4-FFF2-40B4-BE49-F238E27FC236}">
                  <a16:creationId xmlns:a16="http://schemas.microsoft.com/office/drawing/2014/main" id="{129D5954-AB32-E716-776C-FBD3F58FC7D7}"/>
                </a:ext>
              </a:extLst>
            </p:cNvPr>
            <p:cNvSpPr/>
            <p:nvPr/>
          </p:nvSpPr>
          <p:spPr>
            <a:xfrm>
              <a:off x="6343196" y="2234157"/>
              <a:ext cx="167565" cy="167565"/>
            </a:xfrm>
            <a:prstGeom prst="ellipse">
              <a:avLst/>
            </a:prstGeom>
            <a:solidFill>
              <a:srgbClr val="68C8D2"/>
            </a:solidFill>
            <a:ln>
              <a:solidFill>
                <a:srgbClr val="0047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a:extLst>
                <a:ext uri="{FF2B5EF4-FFF2-40B4-BE49-F238E27FC236}">
                  <a16:creationId xmlns:a16="http://schemas.microsoft.com/office/drawing/2014/main" id="{C7BA991C-2188-5B05-52FE-4F6D1025BA9E}"/>
                </a:ext>
              </a:extLst>
            </p:cNvPr>
            <p:cNvSpPr/>
            <p:nvPr/>
          </p:nvSpPr>
          <p:spPr>
            <a:xfrm>
              <a:off x="8062037" y="2239944"/>
              <a:ext cx="167565" cy="167565"/>
            </a:xfrm>
            <a:prstGeom prst="ellipse">
              <a:avLst/>
            </a:prstGeom>
            <a:solidFill>
              <a:srgbClr val="68C8D2"/>
            </a:solidFill>
            <a:ln>
              <a:solidFill>
                <a:srgbClr val="0047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a:extLst>
                <a:ext uri="{FF2B5EF4-FFF2-40B4-BE49-F238E27FC236}">
                  <a16:creationId xmlns:a16="http://schemas.microsoft.com/office/drawing/2014/main" id="{5CA77780-5C3B-97D5-C502-C1F03C4E2537}"/>
                </a:ext>
              </a:extLst>
            </p:cNvPr>
            <p:cNvSpPr/>
            <p:nvPr/>
          </p:nvSpPr>
          <p:spPr>
            <a:xfrm>
              <a:off x="8380341" y="4647478"/>
              <a:ext cx="167565" cy="167565"/>
            </a:xfrm>
            <a:prstGeom prst="ellipse">
              <a:avLst/>
            </a:prstGeom>
            <a:solidFill>
              <a:srgbClr val="68C8D2"/>
            </a:solidFill>
            <a:ln>
              <a:solidFill>
                <a:srgbClr val="0047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a:extLst>
                <a:ext uri="{FF2B5EF4-FFF2-40B4-BE49-F238E27FC236}">
                  <a16:creationId xmlns:a16="http://schemas.microsoft.com/office/drawing/2014/main" id="{D7AB4722-6689-0D31-B31D-59F78999D9BE}"/>
                </a:ext>
              </a:extLst>
            </p:cNvPr>
            <p:cNvSpPr/>
            <p:nvPr/>
          </p:nvSpPr>
          <p:spPr>
            <a:xfrm>
              <a:off x="8860690" y="2888126"/>
              <a:ext cx="167565" cy="167565"/>
            </a:xfrm>
            <a:prstGeom prst="ellipse">
              <a:avLst/>
            </a:prstGeom>
            <a:solidFill>
              <a:srgbClr val="68C8D2"/>
            </a:solidFill>
            <a:ln>
              <a:solidFill>
                <a:srgbClr val="0047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extBox 1">
            <a:extLst>
              <a:ext uri="{FF2B5EF4-FFF2-40B4-BE49-F238E27FC236}">
                <a16:creationId xmlns:a16="http://schemas.microsoft.com/office/drawing/2014/main" id="{1FC1B51B-1F37-7A1B-32E0-441F12DFCEF9}"/>
              </a:ext>
            </a:extLst>
          </p:cNvPr>
          <p:cNvSpPr txBox="1"/>
          <p:nvPr/>
        </p:nvSpPr>
        <p:spPr>
          <a:xfrm>
            <a:off x="9018794" y="2409492"/>
            <a:ext cx="1413390" cy="1384995"/>
          </a:xfrm>
          <a:prstGeom prst="rect">
            <a:avLst/>
          </a:prstGeom>
          <a:noFill/>
        </p:spPr>
        <p:txBody>
          <a:bodyPr wrap="square">
            <a:spAutoFit/>
          </a:bodyPr>
          <a:lstStyle/>
          <a:p>
            <a:r>
              <a:rPr lang="en-GB" sz="1200" dirty="0">
                <a:solidFill>
                  <a:schemeClr val="tx2">
                    <a:lumMod val="50000"/>
                    <a:lumOff val="50000"/>
                  </a:schemeClr>
                </a:solidFill>
                <a:latin typeface="Arial" panose="020B0604020202020204" pitchFamily="34" charset="0"/>
                <a:cs typeface="Arial" panose="020B0604020202020204" pitchFamily="34" charset="0"/>
              </a:rPr>
              <a:t>Started up my activities again</a:t>
            </a:r>
          </a:p>
          <a:p>
            <a:endParaRPr lang="en-GB" sz="1200" dirty="0">
              <a:solidFill>
                <a:srgbClr val="004750"/>
              </a:solidFill>
              <a:latin typeface="Arial" panose="020B0604020202020204" pitchFamily="34" charset="0"/>
              <a:cs typeface="Arial" panose="020B0604020202020204" pitchFamily="34" charset="0"/>
            </a:endParaRPr>
          </a:p>
          <a:p>
            <a:r>
              <a:rPr lang="en-GB" sz="1200" dirty="0">
                <a:solidFill>
                  <a:schemeClr val="accent1"/>
                </a:solidFill>
                <a:latin typeface="Arial" panose="020B0604020202020204" pitchFamily="34" charset="0"/>
                <a:cs typeface="Arial" panose="020B0604020202020204" pitchFamily="34" charset="0"/>
              </a:rPr>
              <a:t>Dropped gymnastics as I didn’t enjoy it anymore </a:t>
            </a:r>
            <a:endParaRPr lang="en-US" sz="1200" dirty="0">
              <a:solidFill>
                <a:schemeClr val="accent1"/>
              </a:solidFill>
            </a:endParaRPr>
          </a:p>
        </p:txBody>
      </p:sp>
      <p:sp>
        <p:nvSpPr>
          <p:cNvPr id="4" name="TextBox 3">
            <a:extLst>
              <a:ext uri="{FF2B5EF4-FFF2-40B4-BE49-F238E27FC236}">
                <a16:creationId xmlns:a16="http://schemas.microsoft.com/office/drawing/2014/main" id="{E513477E-B85C-1C05-CFCE-935A289D78D6}"/>
              </a:ext>
            </a:extLst>
          </p:cNvPr>
          <p:cNvSpPr txBox="1"/>
          <p:nvPr/>
        </p:nvSpPr>
        <p:spPr>
          <a:xfrm>
            <a:off x="7163482" y="4412633"/>
            <a:ext cx="1413390" cy="461665"/>
          </a:xfrm>
          <a:prstGeom prst="rect">
            <a:avLst/>
          </a:prstGeom>
          <a:noFill/>
        </p:spPr>
        <p:txBody>
          <a:bodyPr wrap="square">
            <a:spAutoFit/>
          </a:bodyPr>
          <a:lstStyle/>
          <a:p>
            <a:r>
              <a:rPr lang="en-GB" sz="1200" dirty="0">
                <a:solidFill>
                  <a:schemeClr val="accent1"/>
                </a:solidFill>
                <a:latin typeface="Arial" panose="020B0604020202020204" pitchFamily="34" charset="0"/>
                <a:cs typeface="Arial" panose="020B0604020202020204" pitchFamily="34" charset="0"/>
              </a:rPr>
              <a:t>Really missed physical activity</a:t>
            </a:r>
            <a:endParaRPr lang="en-US" sz="1200" dirty="0">
              <a:solidFill>
                <a:schemeClr val="accent1"/>
              </a:solidFill>
            </a:endParaRPr>
          </a:p>
        </p:txBody>
      </p:sp>
      <p:sp>
        <p:nvSpPr>
          <p:cNvPr id="6" name="TextBox 5">
            <a:extLst>
              <a:ext uri="{FF2B5EF4-FFF2-40B4-BE49-F238E27FC236}">
                <a16:creationId xmlns:a16="http://schemas.microsoft.com/office/drawing/2014/main" id="{320166B4-7934-716A-8B52-C4E48C8C758B}"/>
              </a:ext>
            </a:extLst>
          </p:cNvPr>
          <p:cNvSpPr txBox="1"/>
          <p:nvPr/>
        </p:nvSpPr>
        <p:spPr>
          <a:xfrm>
            <a:off x="7095808" y="2478292"/>
            <a:ext cx="1413390" cy="276999"/>
          </a:xfrm>
          <a:prstGeom prst="rect">
            <a:avLst/>
          </a:prstGeom>
          <a:noFill/>
        </p:spPr>
        <p:txBody>
          <a:bodyPr wrap="square">
            <a:spAutoFit/>
          </a:bodyPr>
          <a:lstStyle/>
          <a:p>
            <a:r>
              <a:rPr lang="en-GB" sz="1200" dirty="0">
                <a:solidFill>
                  <a:schemeClr val="accent1"/>
                </a:solidFill>
                <a:latin typeface="Arial" panose="020B0604020202020204" pitchFamily="34" charset="0"/>
                <a:cs typeface="Arial" panose="020B0604020202020204" pitchFamily="34" charset="0"/>
              </a:rPr>
              <a:t>Broke my leg!</a:t>
            </a:r>
            <a:endParaRPr lang="en-US" sz="1200" dirty="0">
              <a:solidFill>
                <a:schemeClr val="accent1"/>
              </a:solidFill>
            </a:endParaRPr>
          </a:p>
        </p:txBody>
      </p:sp>
      <p:sp>
        <p:nvSpPr>
          <p:cNvPr id="7" name="TextBox 6">
            <a:extLst>
              <a:ext uri="{FF2B5EF4-FFF2-40B4-BE49-F238E27FC236}">
                <a16:creationId xmlns:a16="http://schemas.microsoft.com/office/drawing/2014/main" id="{519760E4-C174-8ED2-3ACD-50AD328D76FF}"/>
              </a:ext>
            </a:extLst>
          </p:cNvPr>
          <p:cNvSpPr txBox="1"/>
          <p:nvPr/>
        </p:nvSpPr>
        <p:spPr>
          <a:xfrm>
            <a:off x="6158476" y="1353485"/>
            <a:ext cx="1173301" cy="830997"/>
          </a:xfrm>
          <a:prstGeom prst="rect">
            <a:avLst/>
          </a:prstGeom>
          <a:noFill/>
        </p:spPr>
        <p:txBody>
          <a:bodyPr wrap="square">
            <a:spAutoFit/>
          </a:bodyPr>
          <a:lstStyle/>
          <a:p>
            <a:r>
              <a:rPr lang="en-GB" sz="1200" dirty="0">
                <a:solidFill>
                  <a:schemeClr val="tx2">
                    <a:lumMod val="50000"/>
                    <a:lumOff val="50000"/>
                  </a:schemeClr>
                </a:solidFill>
                <a:latin typeface="Arial" panose="020B0604020202020204" pitchFamily="34" charset="0"/>
                <a:cs typeface="Arial" panose="020B0604020202020204" pitchFamily="34" charset="0"/>
              </a:rPr>
              <a:t>Went to another gymnastics class</a:t>
            </a:r>
            <a:endParaRPr lang="en-US" sz="1200" dirty="0">
              <a:solidFill>
                <a:schemeClr val="tx2">
                  <a:lumMod val="50000"/>
                  <a:lumOff val="50000"/>
                </a:schemeClr>
              </a:solidFill>
            </a:endParaRPr>
          </a:p>
        </p:txBody>
      </p:sp>
      <p:sp>
        <p:nvSpPr>
          <p:cNvPr id="8" name="TextBox 7">
            <a:extLst>
              <a:ext uri="{FF2B5EF4-FFF2-40B4-BE49-F238E27FC236}">
                <a16:creationId xmlns:a16="http://schemas.microsoft.com/office/drawing/2014/main" id="{457BB87C-8F59-CA4C-E938-5CA90E6B3011}"/>
              </a:ext>
            </a:extLst>
          </p:cNvPr>
          <p:cNvSpPr txBox="1"/>
          <p:nvPr/>
        </p:nvSpPr>
        <p:spPr>
          <a:xfrm>
            <a:off x="5189569" y="1442389"/>
            <a:ext cx="1059460" cy="1200329"/>
          </a:xfrm>
          <a:prstGeom prst="rect">
            <a:avLst/>
          </a:prstGeom>
          <a:noFill/>
        </p:spPr>
        <p:txBody>
          <a:bodyPr wrap="square">
            <a:spAutoFit/>
          </a:bodyPr>
          <a:lstStyle/>
          <a:p>
            <a:r>
              <a:rPr lang="en-GB" sz="1200" dirty="0">
                <a:solidFill>
                  <a:schemeClr val="tx2">
                    <a:lumMod val="50000"/>
                    <a:lumOff val="50000"/>
                  </a:schemeClr>
                </a:solidFill>
                <a:latin typeface="Arial" panose="020B0604020202020204" pitchFamily="34" charset="0"/>
                <a:cs typeface="Arial" panose="020B0604020202020204" pitchFamily="34" charset="0"/>
              </a:rPr>
              <a:t>Active playtimes, swimming, cycling, gymnastics and athletics</a:t>
            </a:r>
            <a:endParaRPr lang="en-US" sz="1200" dirty="0">
              <a:solidFill>
                <a:schemeClr val="tx2">
                  <a:lumMod val="50000"/>
                  <a:lumOff val="50000"/>
                </a:schemeClr>
              </a:solidFill>
            </a:endParaRPr>
          </a:p>
        </p:txBody>
      </p:sp>
      <p:sp>
        <p:nvSpPr>
          <p:cNvPr id="9" name="TextBox 8">
            <a:extLst>
              <a:ext uri="{FF2B5EF4-FFF2-40B4-BE49-F238E27FC236}">
                <a16:creationId xmlns:a16="http://schemas.microsoft.com/office/drawing/2014/main" id="{27CB4B66-91D0-3F16-0025-23974059C14A}"/>
              </a:ext>
            </a:extLst>
          </p:cNvPr>
          <p:cNvSpPr txBox="1"/>
          <p:nvPr/>
        </p:nvSpPr>
        <p:spPr>
          <a:xfrm>
            <a:off x="3730452" y="1736359"/>
            <a:ext cx="975892" cy="1015663"/>
          </a:xfrm>
          <a:prstGeom prst="rect">
            <a:avLst/>
          </a:prstGeom>
          <a:noFill/>
        </p:spPr>
        <p:txBody>
          <a:bodyPr wrap="square">
            <a:spAutoFit/>
          </a:bodyPr>
          <a:lstStyle/>
          <a:p>
            <a:r>
              <a:rPr lang="en-GB" sz="1200" dirty="0">
                <a:solidFill>
                  <a:schemeClr val="tx2">
                    <a:lumMod val="50000"/>
                    <a:lumOff val="50000"/>
                  </a:schemeClr>
                </a:solidFill>
                <a:latin typeface="Arial" panose="020B0604020202020204" pitchFamily="34" charset="0"/>
                <a:cs typeface="Arial" panose="020B0604020202020204" pitchFamily="34" charset="0"/>
              </a:rPr>
              <a:t>Walking to school, cycling, swimming and dance</a:t>
            </a:r>
            <a:endParaRPr lang="en-US" sz="1200" dirty="0">
              <a:solidFill>
                <a:schemeClr val="tx2">
                  <a:lumMod val="50000"/>
                  <a:lumOff val="50000"/>
                </a:schemeClr>
              </a:solidFill>
            </a:endParaRPr>
          </a:p>
        </p:txBody>
      </p:sp>
      <p:sp>
        <p:nvSpPr>
          <p:cNvPr id="13" name="TextBox 12">
            <a:extLst>
              <a:ext uri="{FF2B5EF4-FFF2-40B4-BE49-F238E27FC236}">
                <a16:creationId xmlns:a16="http://schemas.microsoft.com/office/drawing/2014/main" id="{82F8C3E9-6249-FC04-CBD7-2A95E8537C02}"/>
              </a:ext>
            </a:extLst>
          </p:cNvPr>
          <p:cNvSpPr txBox="1"/>
          <p:nvPr/>
        </p:nvSpPr>
        <p:spPr>
          <a:xfrm>
            <a:off x="2784869" y="2290677"/>
            <a:ext cx="898715" cy="646331"/>
          </a:xfrm>
          <a:prstGeom prst="rect">
            <a:avLst/>
          </a:prstGeom>
          <a:noFill/>
        </p:spPr>
        <p:txBody>
          <a:bodyPr wrap="square">
            <a:spAutoFit/>
          </a:bodyPr>
          <a:lstStyle/>
          <a:p>
            <a:r>
              <a:rPr lang="en-GB" sz="1200" dirty="0">
                <a:solidFill>
                  <a:schemeClr val="tx2">
                    <a:lumMod val="50000"/>
                    <a:lumOff val="50000"/>
                  </a:schemeClr>
                </a:solidFill>
                <a:latin typeface="Arial" panose="020B0604020202020204" pitchFamily="34" charset="0"/>
                <a:cs typeface="Arial" panose="020B0604020202020204" pitchFamily="34" charset="0"/>
              </a:rPr>
              <a:t>Active play, trike, walking</a:t>
            </a:r>
            <a:endParaRPr lang="en-US" sz="1200" dirty="0">
              <a:solidFill>
                <a:schemeClr val="tx2">
                  <a:lumMod val="50000"/>
                  <a:lumOff val="50000"/>
                </a:schemeClr>
              </a:solidFill>
            </a:endParaRPr>
          </a:p>
        </p:txBody>
      </p:sp>
      <p:sp>
        <p:nvSpPr>
          <p:cNvPr id="14" name="TextBox 13">
            <a:extLst>
              <a:ext uri="{FF2B5EF4-FFF2-40B4-BE49-F238E27FC236}">
                <a16:creationId xmlns:a16="http://schemas.microsoft.com/office/drawing/2014/main" id="{A268FE44-4338-8C42-5F5D-E0B30806C9A3}"/>
              </a:ext>
            </a:extLst>
          </p:cNvPr>
          <p:cNvSpPr txBox="1"/>
          <p:nvPr/>
        </p:nvSpPr>
        <p:spPr>
          <a:xfrm>
            <a:off x="2725467" y="3110224"/>
            <a:ext cx="1106022" cy="830997"/>
          </a:xfrm>
          <a:prstGeom prst="rect">
            <a:avLst/>
          </a:prstGeom>
          <a:noFill/>
        </p:spPr>
        <p:txBody>
          <a:bodyPr wrap="square">
            <a:spAutoFit/>
          </a:bodyPr>
          <a:lstStyle/>
          <a:p>
            <a:r>
              <a:rPr lang="en-GB" sz="1200" dirty="0">
                <a:solidFill>
                  <a:schemeClr val="accent1"/>
                </a:solidFill>
                <a:latin typeface="Arial" panose="020B0604020202020204" pitchFamily="34" charset="0"/>
                <a:cs typeface="Arial" panose="020B0604020202020204" pitchFamily="34" charset="0"/>
              </a:rPr>
              <a:t>Parents were active so we walked and cycled a lot</a:t>
            </a:r>
            <a:endParaRPr lang="en-US" sz="1200" dirty="0">
              <a:solidFill>
                <a:schemeClr val="accent1"/>
              </a:solidFill>
            </a:endParaRPr>
          </a:p>
        </p:txBody>
      </p:sp>
      <p:sp>
        <p:nvSpPr>
          <p:cNvPr id="15" name="TextBox 14">
            <a:extLst>
              <a:ext uri="{FF2B5EF4-FFF2-40B4-BE49-F238E27FC236}">
                <a16:creationId xmlns:a16="http://schemas.microsoft.com/office/drawing/2014/main" id="{39A3D76F-AA52-C659-5DAC-84D7569EF35E}"/>
              </a:ext>
            </a:extLst>
          </p:cNvPr>
          <p:cNvSpPr txBox="1"/>
          <p:nvPr/>
        </p:nvSpPr>
        <p:spPr>
          <a:xfrm>
            <a:off x="3990782" y="2911823"/>
            <a:ext cx="960447" cy="1015663"/>
          </a:xfrm>
          <a:prstGeom prst="rect">
            <a:avLst/>
          </a:prstGeom>
          <a:noFill/>
        </p:spPr>
        <p:txBody>
          <a:bodyPr wrap="square">
            <a:spAutoFit/>
          </a:bodyPr>
          <a:lstStyle/>
          <a:p>
            <a:r>
              <a:rPr lang="en-GB" sz="1200" dirty="0">
                <a:solidFill>
                  <a:schemeClr val="accent1"/>
                </a:solidFill>
                <a:latin typeface="Arial" panose="020B0604020202020204" pitchFamily="34" charset="0"/>
                <a:cs typeface="Arial" panose="020B0604020202020204" pitchFamily="34" charset="0"/>
              </a:rPr>
              <a:t>Mum signed me up for swimming and dance</a:t>
            </a:r>
            <a:endParaRPr lang="en-US" sz="1200" dirty="0">
              <a:solidFill>
                <a:schemeClr val="accent1"/>
              </a:solidFill>
            </a:endParaRPr>
          </a:p>
        </p:txBody>
      </p:sp>
      <p:sp>
        <p:nvSpPr>
          <p:cNvPr id="16" name="TextBox 15">
            <a:extLst>
              <a:ext uri="{FF2B5EF4-FFF2-40B4-BE49-F238E27FC236}">
                <a16:creationId xmlns:a16="http://schemas.microsoft.com/office/drawing/2014/main" id="{9AF64AE4-A741-9231-F575-F9780BB1C23E}"/>
              </a:ext>
            </a:extLst>
          </p:cNvPr>
          <p:cNvSpPr txBox="1"/>
          <p:nvPr/>
        </p:nvSpPr>
        <p:spPr>
          <a:xfrm>
            <a:off x="5734596" y="2816373"/>
            <a:ext cx="1899734" cy="830997"/>
          </a:xfrm>
          <a:prstGeom prst="rect">
            <a:avLst/>
          </a:prstGeom>
          <a:noFill/>
        </p:spPr>
        <p:txBody>
          <a:bodyPr wrap="square">
            <a:spAutoFit/>
          </a:bodyPr>
          <a:lstStyle/>
          <a:p>
            <a:r>
              <a:rPr lang="en-GB" sz="1200" dirty="0">
                <a:solidFill>
                  <a:schemeClr val="accent1"/>
                </a:solidFill>
                <a:latin typeface="Arial" panose="020B0604020202020204" pitchFamily="34" charset="0"/>
                <a:cs typeface="Arial" panose="020B0604020202020204" pitchFamily="34" charset="0"/>
              </a:rPr>
              <a:t>Loved being active, being with friends and having fun through physical activity</a:t>
            </a:r>
            <a:endParaRPr lang="en-US" sz="1200" dirty="0">
              <a:solidFill>
                <a:schemeClr val="accent1"/>
              </a:solidFill>
            </a:endParaRPr>
          </a:p>
        </p:txBody>
      </p:sp>
    </p:spTree>
    <p:extLst>
      <p:ext uri="{BB962C8B-B14F-4D97-AF65-F5344CB8AC3E}">
        <p14:creationId xmlns:p14="http://schemas.microsoft.com/office/powerpoint/2010/main" val="24484358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AEA"/>
        </a:solidFill>
        <a:effectLst/>
      </p:bgPr>
    </p:bg>
    <p:spTree>
      <p:nvGrpSpPr>
        <p:cNvPr id="1" name="">
          <a:extLst>
            <a:ext uri="{FF2B5EF4-FFF2-40B4-BE49-F238E27FC236}">
              <a16:creationId xmlns:a16="http://schemas.microsoft.com/office/drawing/2014/main" id="{B64A075A-3EFF-620D-FD26-A39038B97DC5}"/>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7BED4FB8-AE84-2909-4C19-B4E487445511}"/>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rcRect/>
          <a:stretch/>
        </p:blipFill>
        <p:spPr>
          <a:xfrm>
            <a:off x="-1" y="0"/>
            <a:ext cx="12192000" cy="6858000"/>
          </a:xfrm>
          <a:prstGeom prst="rect">
            <a:avLst/>
          </a:prstGeom>
        </p:spPr>
      </p:pic>
      <p:sp>
        <p:nvSpPr>
          <p:cNvPr id="3" name="Title 1">
            <a:extLst>
              <a:ext uri="{FF2B5EF4-FFF2-40B4-BE49-F238E27FC236}">
                <a16:creationId xmlns:a16="http://schemas.microsoft.com/office/drawing/2014/main" id="{60E06CE6-60C0-984E-A62B-CF68022114CB}"/>
              </a:ext>
            </a:extLst>
          </p:cNvPr>
          <p:cNvSpPr txBox="1">
            <a:spLocks/>
          </p:cNvSpPr>
          <p:nvPr/>
        </p:nvSpPr>
        <p:spPr>
          <a:xfrm>
            <a:off x="382012" y="190791"/>
            <a:ext cx="11357703" cy="1000055"/>
          </a:xfrm>
          <a:prstGeom prst="rect">
            <a:avLst/>
          </a:prstGeom>
        </p:spPr>
        <p:txBody>
          <a:bodyPr>
            <a:normAutofit fontScale="2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GB" sz="14400" b="1" dirty="0">
                <a:solidFill>
                  <a:srgbClr val="004750"/>
                </a:solidFill>
                <a:latin typeface="Arial" panose="020B0604020202020204" pitchFamily="34" charset="0"/>
                <a:cs typeface="Arial" panose="020B0604020202020204" pitchFamily="34" charset="0"/>
              </a:rPr>
              <a:t>My Movement History – Template</a:t>
            </a:r>
          </a:p>
          <a:p>
            <a:pPr>
              <a:lnSpc>
                <a:spcPct val="120000"/>
              </a:lnSpc>
            </a:pPr>
            <a:r>
              <a:rPr lang="en-GB" sz="4800" dirty="0">
                <a:solidFill>
                  <a:srgbClr val="004750"/>
                </a:solidFill>
                <a:latin typeface="Arial" panose="020B0604020202020204" pitchFamily="34" charset="0"/>
                <a:cs typeface="Arial" panose="020B0604020202020204" pitchFamily="34" charset="0"/>
              </a:rPr>
              <a:t>Draw a line which shows how involved you were with physical activity throughout your life. Write the activities you did above the line and the reasons why below it</a:t>
            </a:r>
            <a:r>
              <a:rPr lang="en-GB" sz="3600" dirty="0">
                <a:solidFill>
                  <a:srgbClr val="004750"/>
                </a:solidFill>
                <a:latin typeface="Arial" panose="020B0604020202020204" pitchFamily="34" charset="0"/>
                <a:cs typeface="Arial" panose="020B0604020202020204" pitchFamily="34" charset="0"/>
              </a:rPr>
              <a:t>.   </a:t>
            </a:r>
          </a:p>
        </p:txBody>
      </p:sp>
      <p:grpSp>
        <p:nvGrpSpPr>
          <p:cNvPr id="12" name="Group 11">
            <a:extLst>
              <a:ext uri="{FF2B5EF4-FFF2-40B4-BE49-F238E27FC236}">
                <a16:creationId xmlns:a16="http://schemas.microsoft.com/office/drawing/2014/main" id="{F2D96750-5082-787A-9338-80A6E32AEFDD}"/>
              </a:ext>
            </a:extLst>
          </p:cNvPr>
          <p:cNvGrpSpPr/>
          <p:nvPr/>
        </p:nvGrpSpPr>
        <p:grpSpPr>
          <a:xfrm>
            <a:off x="162350" y="860211"/>
            <a:ext cx="9864152" cy="5137578"/>
            <a:chOff x="162350" y="860211"/>
            <a:chExt cx="9864152" cy="5137578"/>
          </a:xfrm>
        </p:grpSpPr>
        <p:pic>
          <p:nvPicPr>
            <p:cNvPr id="10" name="Picture 9" descr="A graph with blue dots&#10;&#10;AI-generated content may be incorrect.">
              <a:extLst>
                <a:ext uri="{FF2B5EF4-FFF2-40B4-BE49-F238E27FC236}">
                  <a16:creationId xmlns:a16="http://schemas.microsoft.com/office/drawing/2014/main" id="{8B00835C-D5C5-4D14-E522-9488DA1E0AE1}"/>
                </a:ext>
              </a:extLst>
            </p:cNvPr>
            <p:cNvPicPr>
              <a:picLocks noChangeAspect="1"/>
            </p:cNvPicPr>
            <p:nvPr/>
          </p:nvPicPr>
          <p:blipFill>
            <a:blip r:embed="rId4">
              <a:extLst>
                <a:ext uri="{28A0092B-C50C-407E-A947-70E740481C1C}">
                  <a14:useLocalDpi xmlns:a14="http://schemas.microsoft.com/office/drawing/2010/main" val="0"/>
                </a:ext>
              </a:extLst>
            </a:blip>
            <a:srcRect l="4347" t="34885" r="22023" b="37984"/>
            <a:stretch>
              <a:fillRect/>
            </a:stretch>
          </p:blipFill>
          <p:spPr>
            <a:xfrm>
              <a:off x="162350" y="860211"/>
              <a:ext cx="9864152" cy="5137578"/>
            </a:xfrm>
            <a:prstGeom prst="rect">
              <a:avLst/>
            </a:prstGeom>
          </p:spPr>
        </p:pic>
        <p:sp>
          <p:nvSpPr>
            <p:cNvPr id="11" name="Rectangle 10">
              <a:extLst>
                <a:ext uri="{FF2B5EF4-FFF2-40B4-BE49-F238E27FC236}">
                  <a16:creationId xmlns:a16="http://schemas.microsoft.com/office/drawing/2014/main" id="{45A0799A-1386-6440-6C4C-520152E83CF6}"/>
                </a:ext>
              </a:extLst>
            </p:cNvPr>
            <p:cNvSpPr/>
            <p:nvPr/>
          </p:nvSpPr>
          <p:spPr>
            <a:xfrm>
              <a:off x="2551814" y="1190847"/>
              <a:ext cx="6783572" cy="3572539"/>
            </a:xfrm>
            <a:prstGeom prst="rect">
              <a:avLst/>
            </a:prstGeom>
            <a:solidFill>
              <a:srgbClr val="FFFAE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3265279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AEA"/>
        </a:solidFill>
        <a:effectLst/>
      </p:bgPr>
    </p:bg>
    <p:spTree>
      <p:nvGrpSpPr>
        <p:cNvPr id="1" name="">
          <a:extLst>
            <a:ext uri="{FF2B5EF4-FFF2-40B4-BE49-F238E27FC236}">
              <a16:creationId xmlns:a16="http://schemas.microsoft.com/office/drawing/2014/main" id="{640DF14F-D5DB-FE2D-A2E5-42F000491FF9}"/>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3481A29A-FCDC-FB36-CBF7-C3F8E7F24CE5}"/>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rcRect/>
          <a:stretch/>
        </p:blipFill>
        <p:spPr>
          <a:xfrm>
            <a:off x="-1" y="0"/>
            <a:ext cx="12192000" cy="6858000"/>
          </a:xfrm>
          <a:prstGeom prst="rect">
            <a:avLst/>
          </a:prstGeom>
        </p:spPr>
      </p:pic>
      <p:sp>
        <p:nvSpPr>
          <p:cNvPr id="3" name="Title 1">
            <a:extLst>
              <a:ext uri="{FF2B5EF4-FFF2-40B4-BE49-F238E27FC236}">
                <a16:creationId xmlns:a16="http://schemas.microsoft.com/office/drawing/2014/main" id="{499F1CB7-E0E3-53B9-1C44-A6F65DC48F90}"/>
              </a:ext>
            </a:extLst>
          </p:cNvPr>
          <p:cNvSpPr txBox="1">
            <a:spLocks/>
          </p:cNvSpPr>
          <p:nvPr/>
        </p:nvSpPr>
        <p:spPr>
          <a:xfrm>
            <a:off x="382012" y="190791"/>
            <a:ext cx="11357703" cy="1000055"/>
          </a:xfrm>
          <a:prstGeom prst="rect">
            <a:avLst/>
          </a:prstGeom>
        </p:spPr>
        <p:txBody>
          <a:bodyPr>
            <a:normAutofit fontScale="2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nSpc>
                <a:spcPct val="110000"/>
              </a:lnSpc>
              <a:defRPr/>
            </a:pPr>
            <a:r>
              <a:rPr lang="en-GB" sz="14400" b="1" dirty="0">
                <a:solidFill>
                  <a:srgbClr val="004750"/>
                </a:solidFill>
                <a:latin typeface="Arial" panose="020B0604020202020204" pitchFamily="34" charset="0"/>
                <a:cs typeface="Arial" panose="020B0604020202020204" pitchFamily="34" charset="0"/>
              </a:rPr>
              <a:t>Physical activity guidelines graph – Ages 0-18</a:t>
            </a:r>
          </a:p>
          <a:p>
            <a:pPr lvl="0">
              <a:lnSpc>
                <a:spcPct val="110000"/>
              </a:lnSpc>
              <a:defRPr/>
            </a:pPr>
            <a:r>
              <a:rPr lang="en-GB" sz="7200" b="1" dirty="0">
                <a:solidFill>
                  <a:srgbClr val="004750"/>
                </a:solidFill>
                <a:latin typeface="Arial" panose="020B0604020202020204" pitchFamily="34" charset="0"/>
                <a:cs typeface="Arial" panose="020B0604020202020204" pitchFamily="34" charset="0"/>
              </a:rPr>
              <a:t>(Minimum recommendations for positive health)</a:t>
            </a:r>
          </a:p>
        </p:txBody>
      </p:sp>
      <p:cxnSp>
        <p:nvCxnSpPr>
          <p:cNvPr id="14" name="Straight Connector 13">
            <a:extLst>
              <a:ext uri="{FF2B5EF4-FFF2-40B4-BE49-F238E27FC236}">
                <a16:creationId xmlns:a16="http://schemas.microsoft.com/office/drawing/2014/main" id="{4CFA1888-EEE3-AAC4-BE90-ADE6FFFA4D0E}"/>
              </a:ext>
            </a:extLst>
          </p:cNvPr>
          <p:cNvCxnSpPr>
            <a:cxnSpLocks/>
            <a:endCxn id="23" idx="6"/>
          </p:cNvCxnSpPr>
          <p:nvPr/>
        </p:nvCxnSpPr>
        <p:spPr>
          <a:xfrm>
            <a:off x="5334027" y="3774707"/>
            <a:ext cx="5744843" cy="0"/>
          </a:xfrm>
          <a:prstGeom prst="line">
            <a:avLst/>
          </a:prstGeom>
          <a:ln>
            <a:solidFill>
              <a:srgbClr val="68C8D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B022590B-CF0A-AC23-9DAD-2AF277E9E26B}"/>
              </a:ext>
            </a:extLst>
          </p:cNvPr>
          <p:cNvCxnSpPr>
            <a:cxnSpLocks/>
            <a:stCxn id="22" idx="0"/>
            <a:endCxn id="19" idx="1"/>
          </p:cNvCxnSpPr>
          <p:nvPr/>
        </p:nvCxnSpPr>
        <p:spPr>
          <a:xfrm flipH="1" flipV="1">
            <a:off x="5151668" y="1609014"/>
            <a:ext cx="182359" cy="2084651"/>
          </a:xfrm>
          <a:prstGeom prst="line">
            <a:avLst/>
          </a:prstGeom>
          <a:ln>
            <a:solidFill>
              <a:srgbClr val="68C8D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88760090-6E64-2DAD-4AE6-457AB5FDD45E}"/>
              </a:ext>
            </a:extLst>
          </p:cNvPr>
          <p:cNvCxnSpPr>
            <a:cxnSpLocks/>
            <a:stCxn id="17" idx="4"/>
            <a:endCxn id="20" idx="4"/>
          </p:cNvCxnSpPr>
          <p:nvPr/>
        </p:nvCxnSpPr>
        <p:spPr>
          <a:xfrm flipV="1">
            <a:off x="2200294" y="1766577"/>
            <a:ext cx="211338" cy="2982087"/>
          </a:xfrm>
          <a:prstGeom prst="line">
            <a:avLst/>
          </a:prstGeom>
          <a:ln>
            <a:solidFill>
              <a:srgbClr val="68C8D2"/>
            </a:solidFill>
          </a:ln>
        </p:spPr>
        <p:style>
          <a:lnRef idx="2">
            <a:schemeClr val="accent1"/>
          </a:lnRef>
          <a:fillRef idx="0">
            <a:schemeClr val="accent1"/>
          </a:fillRef>
          <a:effectRef idx="1">
            <a:schemeClr val="accent1"/>
          </a:effectRef>
          <a:fontRef idx="minor">
            <a:schemeClr val="tx1"/>
          </a:fontRef>
        </p:style>
      </p:cxnSp>
      <p:sp>
        <p:nvSpPr>
          <p:cNvPr id="17" name="Oval 16">
            <a:extLst>
              <a:ext uri="{FF2B5EF4-FFF2-40B4-BE49-F238E27FC236}">
                <a16:creationId xmlns:a16="http://schemas.microsoft.com/office/drawing/2014/main" id="{8EB684B7-5379-89BE-F5C2-6B7D82F6EC4C}"/>
              </a:ext>
            </a:extLst>
          </p:cNvPr>
          <p:cNvSpPr/>
          <p:nvPr/>
        </p:nvSpPr>
        <p:spPr>
          <a:xfrm>
            <a:off x="2116511" y="4581099"/>
            <a:ext cx="167565" cy="167565"/>
          </a:xfrm>
          <a:prstGeom prst="ellipse">
            <a:avLst/>
          </a:prstGeom>
          <a:solidFill>
            <a:srgbClr val="68C8D2"/>
          </a:solidFill>
          <a:ln>
            <a:solidFill>
              <a:srgbClr val="0047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BEEC6A11-D404-F67F-A6DB-4920562F972A}"/>
              </a:ext>
            </a:extLst>
          </p:cNvPr>
          <p:cNvSpPr/>
          <p:nvPr/>
        </p:nvSpPr>
        <p:spPr>
          <a:xfrm>
            <a:off x="5250244" y="3693665"/>
            <a:ext cx="167565" cy="167565"/>
          </a:xfrm>
          <a:prstGeom prst="ellipse">
            <a:avLst/>
          </a:prstGeom>
          <a:solidFill>
            <a:srgbClr val="68C8D2"/>
          </a:solidFill>
          <a:ln>
            <a:solidFill>
              <a:srgbClr val="0047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id="{AD8A018D-80F2-01B5-4C4B-ADE8DD2AA339}"/>
              </a:ext>
            </a:extLst>
          </p:cNvPr>
          <p:cNvSpPr/>
          <p:nvPr/>
        </p:nvSpPr>
        <p:spPr>
          <a:xfrm>
            <a:off x="10911305" y="3690924"/>
            <a:ext cx="167565" cy="167565"/>
          </a:xfrm>
          <a:prstGeom prst="ellipse">
            <a:avLst/>
          </a:prstGeom>
          <a:solidFill>
            <a:srgbClr val="68C8D2"/>
          </a:solidFill>
          <a:ln>
            <a:solidFill>
              <a:srgbClr val="0047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4" name="Straight Connector 33">
            <a:extLst>
              <a:ext uri="{FF2B5EF4-FFF2-40B4-BE49-F238E27FC236}">
                <a16:creationId xmlns:a16="http://schemas.microsoft.com/office/drawing/2014/main" id="{99627A2F-F470-6AEA-332F-396A238416C7}"/>
              </a:ext>
            </a:extLst>
          </p:cNvPr>
          <p:cNvCxnSpPr>
            <a:cxnSpLocks/>
            <a:endCxn id="19" idx="6"/>
          </p:cNvCxnSpPr>
          <p:nvPr/>
        </p:nvCxnSpPr>
        <p:spPr>
          <a:xfrm flipV="1">
            <a:off x="2430731" y="1668258"/>
            <a:ext cx="2863963" cy="5238"/>
          </a:xfrm>
          <a:prstGeom prst="line">
            <a:avLst/>
          </a:prstGeom>
          <a:ln>
            <a:solidFill>
              <a:srgbClr val="68C8D2"/>
            </a:solidFill>
          </a:ln>
        </p:spPr>
        <p:style>
          <a:lnRef idx="2">
            <a:schemeClr val="accent1"/>
          </a:lnRef>
          <a:fillRef idx="0">
            <a:schemeClr val="accent1"/>
          </a:fillRef>
          <a:effectRef idx="1">
            <a:schemeClr val="accent1"/>
          </a:effectRef>
          <a:fontRef idx="minor">
            <a:schemeClr val="tx1"/>
          </a:fontRef>
        </p:style>
      </p:cxnSp>
      <p:sp>
        <p:nvSpPr>
          <p:cNvPr id="19" name="Oval 18">
            <a:extLst>
              <a:ext uri="{FF2B5EF4-FFF2-40B4-BE49-F238E27FC236}">
                <a16:creationId xmlns:a16="http://schemas.microsoft.com/office/drawing/2014/main" id="{2097D123-6EBD-66B9-2BB8-60A836DC5A72}"/>
              </a:ext>
            </a:extLst>
          </p:cNvPr>
          <p:cNvSpPr/>
          <p:nvPr/>
        </p:nvSpPr>
        <p:spPr>
          <a:xfrm>
            <a:off x="5127129" y="1584475"/>
            <a:ext cx="167565" cy="167565"/>
          </a:xfrm>
          <a:prstGeom prst="ellipse">
            <a:avLst/>
          </a:prstGeom>
          <a:solidFill>
            <a:srgbClr val="68C8D2"/>
          </a:solidFill>
          <a:ln>
            <a:solidFill>
              <a:srgbClr val="0047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989E556B-73E1-F0E0-DC33-B126F3794CAF}"/>
              </a:ext>
            </a:extLst>
          </p:cNvPr>
          <p:cNvSpPr/>
          <p:nvPr/>
        </p:nvSpPr>
        <p:spPr>
          <a:xfrm>
            <a:off x="2327849" y="1599012"/>
            <a:ext cx="167565" cy="167565"/>
          </a:xfrm>
          <a:prstGeom prst="ellipse">
            <a:avLst/>
          </a:prstGeom>
          <a:solidFill>
            <a:srgbClr val="68C8D2"/>
          </a:solidFill>
          <a:ln>
            <a:solidFill>
              <a:srgbClr val="0047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TextBox 48">
            <a:extLst>
              <a:ext uri="{FF2B5EF4-FFF2-40B4-BE49-F238E27FC236}">
                <a16:creationId xmlns:a16="http://schemas.microsoft.com/office/drawing/2014/main" id="{2218A699-61E1-1B09-F20B-541E477D8962}"/>
              </a:ext>
            </a:extLst>
          </p:cNvPr>
          <p:cNvSpPr txBox="1"/>
          <p:nvPr/>
        </p:nvSpPr>
        <p:spPr>
          <a:xfrm>
            <a:off x="1185505" y="3627656"/>
            <a:ext cx="696027" cy="461665"/>
          </a:xfrm>
          <a:prstGeom prst="rect">
            <a:avLst/>
          </a:prstGeom>
          <a:noFill/>
        </p:spPr>
        <p:txBody>
          <a:bodyPr wrap="square">
            <a:spAutoFit/>
          </a:bodyPr>
          <a:lstStyle/>
          <a:p>
            <a:r>
              <a:rPr lang="en-GB" sz="1200" dirty="0">
                <a:solidFill>
                  <a:srgbClr val="004750"/>
                </a:solidFill>
                <a:latin typeface="Arial" panose="020B0604020202020204" pitchFamily="34" charset="0"/>
                <a:cs typeface="Arial" panose="020B0604020202020204" pitchFamily="34" charset="0"/>
              </a:rPr>
              <a:t>1 hr </a:t>
            </a:r>
            <a:br>
              <a:rPr lang="en-GB" sz="1200" dirty="0">
                <a:solidFill>
                  <a:srgbClr val="004750"/>
                </a:solidFill>
                <a:latin typeface="Arial" panose="020B0604020202020204" pitchFamily="34" charset="0"/>
                <a:cs typeface="Arial" panose="020B0604020202020204" pitchFamily="34" charset="0"/>
              </a:rPr>
            </a:br>
            <a:r>
              <a:rPr lang="en-GB" sz="1200" dirty="0">
                <a:solidFill>
                  <a:srgbClr val="004750"/>
                </a:solidFill>
                <a:latin typeface="Arial" panose="020B0604020202020204" pitchFamily="34" charset="0"/>
                <a:cs typeface="Arial" panose="020B0604020202020204" pitchFamily="34" charset="0"/>
              </a:rPr>
              <a:t>per day</a:t>
            </a:r>
            <a:endParaRPr lang="en-US" sz="1200" dirty="0"/>
          </a:p>
        </p:txBody>
      </p:sp>
      <p:sp>
        <p:nvSpPr>
          <p:cNvPr id="50" name="TextBox 49">
            <a:extLst>
              <a:ext uri="{FF2B5EF4-FFF2-40B4-BE49-F238E27FC236}">
                <a16:creationId xmlns:a16="http://schemas.microsoft.com/office/drawing/2014/main" id="{CCDF69B8-D6EF-5ADD-D642-06BAE0B60B0C}"/>
              </a:ext>
            </a:extLst>
          </p:cNvPr>
          <p:cNvSpPr txBox="1"/>
          <p:nvPr/>
        </p:nvSpPr>
        <p:spPr>
          <a:xfrm>
            <a:off x="1185505" y="1426667"/>
            <a:ext cx="696027" cy="461665"/>
          </a:xfrm>
          <a:prstGeom prst="rect">
            <a:avLst/>
          </a:prstGeom>
          <a:noFill/>
        </p:spPr>
        <p:txBody>
          <a:bodyPr wrap="square">
            <a:spAutoFit/>
          </a:bodyPr>
          <a:lstStyle/>
          <a:p>
            <a:r>
              <a:rPr lang="en-GB" sz="1200" dirty="0">
                <a:solidFill>
                  <a:srgbClr val="004750"/>
                </a:solidFill>
                <a:latin typeface="Arial" panose="020B0604020202020204" pitchFamily="34" charset="0"/>
                <a:cs typeface="Arial" panose="020B0604020202020204" pitchFamily="34" charset="0"/>
              </a:rPr>
              <a:t>3 hr </a:t>
            </a:r>
            <a:br>
              <a:rPr lang="en-GB" sz="1200" dirty="0">
                <a:solidFill>
                  <a:srgbClr val="004750"/>
                </a:solidFill>
                <a:latin typeface="Arial" panose="020B0604020202020204" pitchFamily="34" charset="0"/>
                <a:cs typeface="Arial" panose="020B0604020202020204" pitchFamily="34" charset="0"/>
              </a:rPr>
            </a:br>
            <a:r>
              <a:rPr lang="en-GB" sz="1200" dirty="0">
                <a:solidFill>
                  <a:srgbClr val="004750"/>
                </a:solidFill>
                <a:latin typeface="Arial" panose="020B0604020202020204" pitchFamily="34" charset="0"/>
                <a:cs typeface="Arial" panose="020B0604020202020204" pitchFamily="34" charset="0"/>
              </a:rPr>
              <a:t>per day</a:t>
            </a:r>
            <a:endParaRPr lang="en-US" sz="1200" dirty="0"/>
          </a:p>
        </p:txBody>
      </p:sp>
      <p:sp>
        <p:nvSpPr>
          <p:cNvPr id="51" name="TextBox 50">
            <a:extLst>
              <a:ext uri="{FF2B5EF4-FFF2-40B4-BE49-F238E27FC236}">
                <a16:creationId xmlns:a16="http://schemas.microsoft.com/office/drawing/2014/main" id="{BD5969A3-24E3-DEF4-C3A1-23288CAFAF51}"/>
              </a:ext>
            </a:extLst>
          </p:cNvPr>
          <p:cNvSpPr txBox="1"/>
          <p:nvPr/>
        </p:nvSpPr>
        <p:spPr>
          <a:xfrm rot="16200000">
            <a:off x="-149320" y="2842121"/>
            <a:ext cx="1635308" cy="830997"/>
          </a:xfrm>
          <a:prstGeom prst="rect">
            <a:avLst/>
          </a:prstGeom>
          <a:noFill/>
        </p:spPr>
        <p:txBody>
          <a:bodyPr wrap="square">
            <a:spAutoFit/>
          </a:bodyPr>
          <a:lstStyle/>
          <a:p>
            <a:r>
              <a:rPr lang="en-GB" sz="1600" b="1" dirty="0">
                <a:solidFill>
                  <a:srgbClr val="004750"/>
                </a:solidFill>
                <a:latin typeface="Arial" panose="020B0604020202020204" pitchFamily="34" charset="0"/>
                <a:cs typeface="Arial" panose="020B0604020202020204" pitchFamily="34" charset="0"/>
              </a:rPr>
              <a:t>Engagement with physical</a:t>
            </a:r>
            <a:r>
              <a:rPr lang="en-US" sz="1600" b="1" dirty="0">
                <a:solidFill>
                  <a:srgbClr val="004750"/>
                </a:solidFill>
                <a:latin typeface="Arial" panose="020B0604020202020204" pitchFamily="34" charset="0"/>
                <a:cs typeface="Arial" panose="020B0604020202020204" pitchFamily="34" charset="0"/>
              </a:rPr>
              <a:t> activity</a:t>
            </a:r>
            <a:endParaRPr lang="en-GB" sz="1600" b="1" dirty="0">
              <a:solidFill>
                <a:srgbClr val="004750"/>
              </a:solidFill>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31A1B9D1-483E-E3E7-0377-ECD304FE4F3B}"/>
              </a:ext>
            </a:extLst>
          </p:cNvPr>
          <p:cNvSpPr txBox="1"/>
          <p:nvPr/>
        </p:nvSpPr>
        <p:spPr>
          <a:xfrm>
            <a:off x="2395431" y="4209273"/>
            <a:ext cx="2609187" cy="646331"/>
          </a:xfrm>
          <a:prstGeom prst="rect">
            <a:avLst/>
          </a:prstGeom>
          <a:noFill/>
        </p:spPr>
        <p:txBody>
          <a:bodyPr wrap="square">
            <a:spAutoFit/>
          </a:bodyPr>
          <a:lstStyle/>
          <a:p>
            <a:r>
              <a:rPr lang="en-GB" sz="1200" dirty="0">
                <a:solidFill>
                  <a:srgbClr val="004750"/>
                </a:solidFill>
                <a:latin typeface="Arial" panose="020B0604020202020204" pitchFamily="34" charset="0"/>
                <a:cs typeface="Arial" panose="020B0604020202020204" pitchFamily="34" charset="0"/>
              </a:rPr>
              <a:t>Babies should be active throughout the day including crawling and at least 30 minutes tummy time</a:t>
            </a:r>
            <a:endParaRPr lang="en-US" sz="1200" dirty="0"/>
          </a:p>
        </p:txBody>
      </p:sp>
      <p:sp>
        <p:nvSpPr>
          <p:cNvPr id="6" name="TextBox 5">
            <a:extLst>
              <a:ext uri="{FF2B5EF4-FFF2-40B4-BE49-F238E27FC236}">
                <a16:creationId xmlns:a16="http://schemas.microsoft.com/office/drawing/2014/main" id="{B2A6087C-9EB0-BE2C-219F-36FB0C3F7B37}"/>
              </a:ext>
            </a:extLst>
          </p:cNvPr>
          <p:cNvSpPr txBox="1"/>
          <p:nvPr/>
        </p:nvSpPr>
        <p:spPr>
          <a:xfrm>
            <a:off x="2513305" y="1742742"/>
            <a:ext cx="2621894" cy="461665"/>
          </a:xfrm>
          <a:prstGeom prst="rect">
            <a:avLst/>
          </a:prstGeom>
          <a:noFill/>
        </p:spPr>
        <p:txBody>
          <a:bodyPr wrap="square">
            <a:spAutoFit/>
          </a:bodyPr>
          <a:lstStyle/>
          <a:p>
            <a:r>
              <a:rPr lang="en-GB" sz="1200" dirty="0">
                <a:solidFill>
                  <a:srgbClr val="004750"/>
                </a:solidFill>
                <a:latin typeface="Arial" panose="020B0604020202020204" pitchFamily="34" charset="0"/>
                <a:cs typeface="Arial" panose="020B0604020202020204" pitchFamily="34" charset="0"/>
              </a:rPr>
              <a:t>Pre-schoolers should spend at least 180 minutes per day being active </a:t>
            </a:r>
            <a:endParaRPr lang="en-US" sz="1200" dirty="0"/>
          </a:p>
        </p:txBody>
      </p:sp>
      <p:sp>
        <p:nvSpPr>
          <p:cNvPr id="7" name="TextBox 6">
            <a:extLst>
              <a:ext uri="{FF2B5EF4-FFF2-40B4-BE49-F238E27FC236}">
                <a16:creationId xmlns:a16="http://schemas.microsoft.com/office/drawing/2014/main" id="{9B1231B3-7D5E-12EF-C56B-9DB201D51F00}"/>
              </a:ext>
            </a:extLst>
          </p:cNvPr>
          <p:cNvSpPr txBox="1"/>
          <p:nvPr/>
        </p:nvSpPr>
        <p:spPr>
          <a:xfrm>
            <a:off x="2044726" y="1304107"/>
            <a:ext cx="3711379" cy="276999"/>
          </a:xfrm>
          <a:prstGeom prst="rect">
            <a:avLst/>
          </a:prstGeom>
          <a:noFill/>
        </p:spPr>
        <p:txBody>
          <a:bodyPr wrap="square">
            <a:spAutoFit/>
          </a:bodyPr>
          <a:lstStyle/>
          <a:p>
            <a:r>
              <a:rPr lang="en-GB" sz="1200" dirty="0">
                <a:solidFill>
                  <a:srgbClr val="004750"/>
                </a:solidFill>
                <a:latin typeface="Arial" panose="020B0604020202020204" pitchFamily="34" charset="0"/>
                <a:cs typeface="Arial" panose="020B0604020202020204" pitchFamily="34" charset="0"/>
              </a:rPr>
              <a:t>Examples – active play, running, skipping, jumping</a:t>
            </a:r>
            <a:endParaRPr lang="en-US" sz="1200" dirty="0"/>
          </a:p>
        </p:txBody>
      </p:sp>
      <p:sp>
        <p:nvSpPr>
          <p:cNvPr id="8" name="TextBox 7">
            <a:extLst>
              <a:ext uri="{FF2B5EF4-FFF2-40B4-BE49-F238E27FC236}">
                <a16:creationId xmlns:a16="http://schemas.microsoft.com/office/drawing/2014/main" id="{98222C1F-F3E0-EE36-1823-F396A43E367E}"/>
              </a:ext>
            </a:extLst>
          </p:cNvPr>
          <p:cNvSpPr txBox="1"/>
          <p:nvPr/>
        </p:nvSpPr>
        <p:spPr>
          <a:xfrm>
            <a:off x="5508064" y="2273700"/>
            <a:ext cx="6405687" cy="830997"/>
          </a:xfrm>
          <a:prstGeom prst="rect">
            <a:avLst/>
          </a:prstGeom>
          <a:noFill/>
        </p:spPr>
        <p:txBody>
          <a:bodyPr wrap="square">
            <a:spAutoFit/>
          </a:bodyPr>
          <a:lstStyle/>
          <a:p>
            <a:r>
              <a:rPr lang="en-GB" sz="1200" dirty="0">
                <a:solidFill>
                  <a:srgbClr val="004750"/>
                </a:solidFill>
                <a:latin typeface="Arial" panose="020B0604020202020204" pitchFamily="34" charset="0"/>
                <a:cs typeface="Arial" panose="020B0604020202020204" pitchFamily="34" charset="0"/>
              </a:rPr>
              <a:t>Examples:</a:t>
            </a:r>
          </a:p>
          <a:p>
            <a:r>
              <a:rPr lang="en-GB" sz="1200" dirty="0">
                <a:solidFill>
                  <a:srgbClr val="004750"/>
                </a:solidFill>
                <a:latin typeface="Arial" panose="020B0604020202020204" pitchFamily="34" charset="0"/>
                <a:cs typeface="Arial" panose="020B0604020202020204" pitchFamily="34" charset="0"/>
              </a:rPr>
              <a:t>Moderate Intensity - bike riding, playground activities and walking quickly</a:t>
            </a:r>
          </a:p>
          <a:p>
            <a:r>
              <a:rPr lang="en-GB" sz="1200" dirty="0">
                <a:solidFill>
                  <a:srgbClr val="004750"/>
                </a:solidFill>
                <a:latin typeface="Arial" panose="020B0604020202020204" pitchFamily="34" charset="0"/>
                <a:cs typeface="Arial" panose="020B0604020202020204" pitchFamily="34" charset="0"/>
              </a:rPr>
              <a:t>Vigorous Intensity - fast running, swimming and football</a:t>
            </a:r>
          </a:p>
          <a:p>
            <a:r>
              <a:rPr lang="en-GB" sz="1200" dirty="0">
                <a:solidFill>
                  <a:srgbClr val="004750"/>
                </a:solidFill>
                <a:latin typeface="Arial" panose="020B0604020202020204" pitchFamily="34" charset="0"/>
                <a:cs typeface="Arial" panose="020B0604020202020204" pitchFamily="34" charset="0"/>
              </a:rPr>
              <a:t>Bone Strengthening – gymnastics, tennis and playground equipment</a:t>
            </a:r>
            <a:endParaRPr lang="en-US" sz="1200" dirty="0"/>
          </a:p>
        </p:txBody>
      </p:sp>
      <p:sp>
        <p:nvSpPr>
          <p:cNvPr id="9" name="TextBox 8">
            <a:extLst>
              <a:ext uri="{FF2B5EF4-FFF2-40B4-BE49-F238E27FC236}">
                <a16:creationId xmlns:a16="http://schemas.microsoft.com/office/drawing/2014/main" id="{599C54EF-5EA1-5719-8AC8-C8BBCC024143}"/>
              </a:ext>
            </a:extLst>
          </p:cNvPr>
          <p:cNvSpPr txBox="1"/>
          <p:nvPr/>
        </p:nvSpPr>
        <p:spPr>
          <a:xfrm>
            <a:off x="5690114" y="3858745"/>
            <a:ext cx="4060719" cy="830997"/>
          </a:xfrm>
          <a:prstGeom prst="rect">
            <a:avLst/>
          </a:prstGeom>
          <a:noFill/>
        </p:spPr>
        <p:txBody>
          <a:bodyPr wrap="square">
            <a:spAutoFit/>
          </a:bodyPr>
          <a:lstStyle/>
          <a:p>
            <a:r>
              <a:rPr lang="en-GB" sz="1200" dirty="0">
                <a:solidFill>
                  <a:srgbClr val="004750"/>
                </a:solidFill>
                <a:latin typeface="Arial" panose="020B0604020202020204" pitchFamily="34" charset="0"/>
                <a:cs typeface="Arial" panose="020B0604020202020204" pitchFamily="34" charset="0"/>
              </a:rPr>
              <a:t>All young people aged between 5-18 should do moderate or vigorous physical activity for at least 60 minutes every day including activities that strengthen muscles and bones</a:t>
            </a:r>
            <a:endParaRPr lang="en-US" sz="1200" dirty="0"/>
          </a:p>
        </p:txBody>
      </p:sp>
      <p:grpSp>
        <p:nvGrpSpPr>
          <p:cNvPr id="12" name="Group 11">
            <a:extLst>
              <a:ext uri="{FF2B5EF4-FFF2-40B4-BE49-F238E27FC236}">
                <a16:creationId xmlns:a16="http://schemas.microsoft.com/office/drawing/2014/main" id="{8B813E13-1FBF-D6EC-425B-FEEE8CB2B584}"/>
              </a:ext>
            </a:extLst>
          </p:cNvPr>
          <p:cNvGrpSpPr/>
          <p:nvPr/>
        </p:nvGrpSpPr>
        <p:grpSpPr>
          <a:xfrm>
            <a:off x="1676911" y="1458510"/>
            <a:ext cx="9517972" cy="3956538"/>
            <a:chOff x="1834583" y="1458510"/>
            <a:chExt cx="9517972" cy="3956538"/>
          </a:xfrm>
        </p:grpSpPr>
        <p:cxnSp>
          <p:nvCxnSpPr>
            <p:cNvPr id="44" name="Straight Arrow Connector 43">
              <a:extLst>
                <a:ext uri="{FF2B5EF4-FFF2-40B4-BE49-F238E27FC236}">
                  <a16:creationId xmlns:a16="http://schemas.microsoft.com/office/drawing/2014/main" id="{480CFB4A-7CAE-39C4-A438-5AB7AB25AFAD}"/>
                </a:ext>
              </a:extLst>
            </p:cNvPr>
            <p:cNvCxnSpPr>
              <a:cxnSpLocks/>
            </p:cNvCxnSpPr>
            <p:nvPr/>
          </p:nvCxnSpPr>
          <p:spPr>
            <a:xfrm flipV="1">
              <a:off x="2014726" y="1458510"/>
              <a:ext cx="0" cy="3609879"/>
            </a:xfrm>
            <a:prstGeom prst="straightConnector1">
              <a:avLst/>
            </a:prstGeom>
            <a:ln>
              <a:solidFill>
                <a:srgbClr val="004750"/>
              </a:solidFill>
              <a:tailEnd type="triangle"/>
            </a:ln>
          </p:spPr>
          <p:style>
            <a:lnRef idx="3">
              <a:schemeClr val="dk1"/>
            </a:lnRef>
            <a:fillRef idx="0">
              <a:schemeClr val="dk1"/>
            </a:fillRef>
            <a:effectRef idx="2">
              <a:schemeClr val="dk1"/>
            </a:effectRef>
            <a:fontRef idx="minor">
              <a:schemeClr val="tx1"/>
            </a:fontRef>
          </p:style>
        </p:cxnSp>
        <p:grpSp>
          <p:nvGrpSpPr>
            <p:cNvPr id="18" name="Group 17">
              <a:extLst>
                <a:ext uri="{FF2B5EF4-FFF2-40B4-BE49-F238E27FC236}">
                  <a16:creationId xmlns:a16="http://schemas.microsoft.com/office/drawing/2014/main" id="{9262BCAF-C5A2-F5AB-201F-41F88078F802}"/>
                </a:ext>
              </a:extLst>
            </p:cNvPr>
            <p:cNvGrpSpPr/>
            <p:nvPr/>
          </p:nvGrpSpPr>
          <p:grpSpPr>
            <a:xfrm>
              <a:off x="1834583" y="4955177"/>
              <a:ext cx="9517972" cy="459871"/>
              <a:chOff x="1834583" y="4955177"/>
              <a:chExt cx="9517972" cy="459871"/>
            </a:xfrm>
          </p:grpSpPr>
          <p:cxnSp>
            <p:nvCxnSpPr>
              <p:cNvPr id="21" name="Straight Arrow Connector 20">
                <a:extLst>
                  <a:ext uri="{FF2B5EF4-FFF2-40B4-BE49-F238E27FC236}">
                    <a16:creationId xmlns:a16="http://schemas.microsoft.com/office/drawing/2014/main" id="{5FD36CD3-0A23-0138-7E75-CA40AD65EB78}"/>
                  </a:ext>
                </a:extLst>
              </p:cNvPr>
              <p:cNvCxnSpPr>
                <a:cxnSpLocks/>
              </p:cNvCxnSpPr>
              <p:nvPr/>
            </p:nvCxnSpPr>
            <p:spPr>
              <a:xfrm>
                <a:off x="1881532" y="4955177"/>
                <a:ext cx="9471023" cy="0"/>
              </a:xfrm>
              <a:prstGeom prst="straightConnector1">
                <a:avLst/>
              </a:prstGeom>
              <a:ln>
                <a:solidFill>
                  <a:srgbClr val="004750"/>
                </a:solidFill>
                <a:tailEnd type="triangle"/>
              </a:ln>
            </p:spPr>
            <p:style>
              <a:lnRef idx="3">
                <a:schemeClr val="dk1"/>
              </a:lnRef>
              <a:fillRef idx="0">
                <a:schemeClr val="dk1"/>
              </a:fillRef>
              <a:effectRef idx="2">
                <a:schemeClr val="dk1"/>
              </a:effectRef>
              <a:fontRef idx="minor">
                <a:schemeClr val="tx1"/>
              </a:fontRef>
            </p:style>
          </p:cxnSp>
          <p:cxnSp>
            <p:nvCxnSpPr>
              <p:cNvPr id="24" name="Straight Connector 23">
                <a:extLst>
                  <a:ext uri="{FF2B5EF4-FFF2-40B4-BE49-F238E27FC236}">
                    <a16:creationId xmlns:a16="http://schemas.microsoft.com/office/drawing/2014/main" id="{42E9CEF6-B8BB-0020-C891-CF0EBBEE2987}"/>
                  </a:ext>
                </a:extLst>
              </p:cNvPr>
              <p:cNvCxnSpPr>
                <a:cxnSpLocks/>
              </p:cNvCxnSpPr>
              <p:nvPr/>
            </p:nvCxnSpPr>
            <p:spPr>
              <a:xfrm>
                <a:off x="2621280" y="4955177"/>
                <a:ext cx="0" cy="139337"/>
              </a:xfrm>
              <a:prstGeom prst="line">
                <a:avLst/>
              </a:prstGeom>
              <a:ln>
                <a:solidFill>
                  <a:srgbClr val="004750"/>
                </a:solidFill>
              </a:ln>
            </p:spPr>
            <p:style>
              <a:lnRef idx="2">
                <a:schemeClr val="accent1"/>
              </a:lnRef>
              <a:fillRef idx="0">
                <a:schemeClr val="accent1"/>
              </a:fillRef>
              <a:effectRef idx="1">
                <a:schemeClr val="accent1"/>
              </a:effectRef>
              <a:fontRef idx="minor">
                <a:schemeClr val="tx1"/>
              </a:fontRef>
            </p:style>
          </p:cxnSp>
          <p:cxnSp>
            <p:nvCxnSpPr>
              <p:cNvPr id="25" name="Straight Connector 24">
                <a:extLst>
                  <a:ext uri="{FF2B5EF4-FFF2-40B4-BE49-F238E27FC236}">
                    <a16:creationId xmlns:a16="http://schemas.microsoft.com/office/drawing/2014/main" id="{76697D09-86E1-8985-EA4E-8A770DBB05DE}"/>
                  </a:ext>
                </a:extLst>
              </p:cNvPr>
              <p:cNvCxnSpPr>
                <a:cxnSpLocks/>
              </p:cNvCxnSpPr>
              <p:nvPr/>
            </p:nvCxnSpPr>
            <p:spPr>
              <a:xfrm>
                <a:off x="3230880" y="4955177"/>
                <a:ext cx="0" cy="139337"/>
              </a:xfrm>
              <a:prstGeom prst="line">
                <a:avLst/>
              </a:prstGeom>
              <a:ln>
                <a:solidFill>
                  <a:srgbClr val="004750"/>
                </a:solidFill>
              </a:ln>
            </p:spPr>
            <p:style>
              <a:lnRef idx="2">
                <a:schemeClr val="accent1"/>
              </a:lnRef>
              <a:fillRef idx="0">
                <a:schemeClr val="accent1"/>
              </a:fillRef>
              <a:effectRef idx="1">
                <a:schemeClr val="accent1"/>
              </a:effectRef>
              <a:fontRef idx="minor">
                <a:schemeClr val="tx1"/>
              </a:fontRef>
            </p:style>
          </p:cxnSp>
          <p:cxnSp>
            <p:nvCxnSpPr>
              <p:cNvPr id="26" name="Straight Connector 25">
                <a:extLst>
                  <a:ext uri="{FF2B5EF4-FFF2-40B4-BE49-F238E27FC236}">
                    <a16:creationId xmlns:a16="http://schemas.microsoft.com/office/drawing/2014/main" id="{175635AC-6AE9-0F90-C643-3E6D335FDEE0}"/>
                  </a:ext>
                </a:extLst>
              </p:cNvPr>
              <p:cNvCxnSpPr>
                <a:cxnSpLocks/>
              </p:cNvCxnSpPr>
              <p:nvPr/>
            </p:nvCxnSpPr>
            <p:spPr>
              <a:xfrm>
                <a:off x="3849188" y="4955177"/>
                <a:ext cx="0" cy="139337"/>
              </a:xfrm>
              <a:prstGeom prst="line">
                <a:avLst/>
              </a:prstGeom>
              <a:ln>
                <a:solidFill>
                  <a:srgbClr val="004750"/>
                </a:solidFill>
              </a:ln>
            </p:spPr>
            <p:style>
              <a:lnRef idx="2">
                <a:schemeClr val="accent1"/>
              </a:lnRef>
              <a:fillRef idx="0">
                <a:schemeClr val="accent1"/>
              </a:fillRef>
              <a:effectRef idx="1">
                <a:schemeClr val="accent1"/>
              </a:effectRef>
              <a:fontRef idx="minor">
                <a:schemeClr val="tx1"/>
              </a:fontRef>
            </p:style>
          </p:cxnSp>
          <p:cxnSp>
            <p:nvCxnSpPr>
              <p:cNvPr id="27" name="Straight Connector 26">
                <a:extLst>
                  <a:ext uri="{FF2B5EF4-FFF2-40B4-BE49-F238E27FC236}">
                    <a16:creationId xmlns:a16="http://schemas.microsoft.com/office/drawing/2014/main" id="{FBAE633B-D94A-ABAC-FAB7-8B73547F1DFC}"/>
                  </a:ext>
                </a:extLst>
              </p:cNvPr>
              <p:cNvCxnSpPr>
                <a:cxnSpLocks/>
              </p:cNvCxnSpPr>
              <p:nvPr/>
            </p:nvCxnSpPr>
            <p:spPr>
              <a:xfrm>
                <a:off x="4458788" y="4955177"/>
                <a:ext cx="0" cy="148046"/>
              </a:xfrm>
              <a:prstGeom prst="line">
                <a:avLst/>
              </a:prstGeom>
              <a:ln>
                <a:solidFill>
                  <a:srgbClr val="004750"/>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EF038A4D-6BB6-9B40-B451-0A2F2AE4FEC5}"/>
                  </a:ext>
                </a:extLst>
              </p:cNvPr>
              <p:cNvCxnSpPr>
                <a:cxnSpLocks/>
              </p:cNvCxnSpPr>
              <p:nvPr/>
            </p:nvCxnSpPr>
            <p:spPr>
              <a:xfrm>
                <a:off x="5056136" y="4955177"/>
                <a:ext cx="0" cy="139337"/>
              </a:xfrm>
              <a:prstGeom prst="line">
                <a:avLst/>
              </a:prstGeom>
              <a:ln>
                <a:solidFill>
                  <a:srgbClr val="004750"/>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810C9FA1-8874-743D-D903-18916DF087CE}"/>
                  </a:ext>
                </a:extLst>
              </p:cNvPr>
              <p:cNvCxnSpPr>
                <a:cxnSpLocks/>
              </p:cNvCxnSpPr>
              <p:nvPr/>
            </p:nvCxnSpPr>
            <p:spPr>
              <a:xfrm>
                <a:off x="5665736" y="4955177"/>
                <a:ext cx="0" cy="139337"/>
              </a:xfrm>
              <a:prstGeom prst="line">
                <a:avLst/>
              </a:prstGeom>
              <a:ln>
                <a:solidFill>
                  <a:srgbClr val="004750"/>
                </a:solidFill>
              </a:ln>
            </p:spPr>
            <p:style>
              <a:lnRef idx="2">
                <a:schemeClr val="accent1"/>
              </a:lnRef>
              <a:fillRef idx="0">
                <a:schemeClr val="accent1"/>
              </a:fillRef>
              <a:effectRef idx="1">
                <a:schemeClr val="accent1"/>
              </a:effectRef>
              <a:fontRef idx="minor">
                <a:schemeClr val="tx1"/>
              </a:fontRef>
            </p:style>
          </p:cxnSp>
          <p:cxnSp>
            <p:nvCxnSpPr>
              <p:cNvPr id="30" name="Straight Connector 29">
                <a:extLst>
                  <a:ext uri="{FF2B5EF4-FFF2-40B4-BE49-F238E27FC236}">
                    <a16:creationId xmlns:a16="http://schemas.microsoft.com/office/drawing/2014/main" id="{B02F37DE-9FEC-6934-D380-743C7928C974}"/>
                  </a:ext>
                </a:extLst>
              </p:cNvPr>
              <p:cNvCxnSpPr>
                <a:cxnSpLocks/>
              </p:cNvCxnSpPr>
              <p:nvPr/>
            </p:nvCxnSpPr>
            <p:spPr>
              <a:xfrm>
                <a:off x="6284044" y="4955177"/>
                <a:ext cx="0" cy="139337"/>
              </a:xfrm>
              <a:prstGeom prst="line">
                <a:avLst/>
              </a:prstGeom>
              <a:ln>
                <a:solidFill>
                  <a:srgbClr val="004750"/>
                </a:solidFill>
              </a:ln>
            </p:spPr>
            <p:style>
              <a:lnRef idx="2">
                <a:schemeClr val="accent1"/>
              </a:lnRef>
              <a:fillRef idx="0">
                <a:schemeClr val="accent1"/>
              </a:fillRef>
              <a:effectRef idx="1">
                <a:schemeClr val="accent1"/>
              </a:effectRef>
              <a:fontRef idx="minor">
                <a:schemeClr val="tx1"/>
              </a:fontRef>
            </p:style>
          </p:cxnSp>
          <p:cxnSp>
            <p:nvCxnSpPr>
              <p:cNvPr id="31" name="Straight Connector 30">
                <a:extLst>
                  <a:ext uri="{FF2B5EF4-FFF2-40B4-BE49-F238E27FC236}">
                    <a16:creationId xmlns:a16="http://schemas.microsoft.com/office/drawing/2014/main" id="{8D890A04-F8AE-D733-2B22-DE4E9ED0E86B}"/>
                  </a:ext>
                </a:extLst>
              </p:cNvPr>
              <p:cNvCxnSpPr>
                <a:cxnSpLocks/>
              </p:cNvCxnSpPr>
              <p:nvPr/>
            </p:nvCxnSpPr>
            <p:spPr>
              <a:xfrm>
                <a:off x="6893644" y="4955177"/>
                <a:ext cx="0" cy="148046"/>
              </a:xfrm>
              <a:prstGeom prst="line">
                <a:avLst/>
              </a:prstGeom>
              <a:ln>
                <a:solidFill>
                  <a:srgbClr val="004750"/>
                </a:solidFill>
              </a:ln>
            </p:spPr>
            <p:style>
              <a:lnRef idx="2">
                <a:schemeClr val="accent1"/>
              </a:lnRef>
              <a:fillRef idx="0">
                <a:schemeClr val="accent1"/>
              </a:fillRef>
              <a:effectRef idx="1">
                <a:schemeClr val="accent1"/>
              </a:effectRef>
              <a:fontRef idx="minor">
                <a:schemeClr val="tx1"/>
              </a:fontRef>
            </p:style>
          </p:cxnSp>
          <p:cxnSp>
            <p:nvCxnSpPr>
              <p:cNvPr id="32" name="Straight Connector 31">
                <a:extLst>
                  <a:ext uri="{FF2B5EF4-FFF2-40B4-BE49-F238E27FC236}">
                    <a16:creationId xmlns:a16="http://schemas.microsoft.com/office/drawing/2014/main" id="{7FB51360-D98E-A83F-8C7F-096ED6E280B7}"/>
                  </a:ext>
                </a:extLst>
              </p:cNvPr>
              <p:cNvCxnSpPr>
                <a:cxnSpLocks/>
              </p:cNvCxnSpPr>
              <p:nvPr/>
            </p:nvCxnSpPr>
            <p:spPr>
              <a:xfrm>
                <a:off x="7490991" y="4955177"/>
                <a:ext cx="0" cy="139337"/>
              </a:xfrm>
              <a:prstGeom prst="line">
                <a:avLst/>
              </a:prstGeom>
              <a:ln>
                <a:solidFill>
                  <a:srgbClr val="004750"/>
                </a:solidFill>
              </a:ln>
            </p:spPr>
            <p:style>
              <a:lnRef idx="2">
                <a:schemeClr val="accent1"/>
              </a:lnRef>
              <a:fillRef idx="0">
                <a:schemeClr val="accent1"/>
              </a:fillRef>
              <a:effectRef idx="1">
                <a:schemeClr val="accent1"/>
              </a:effectRef>
              <a:fontRef idx="minor">
                <a:schemeClr val="tx1"/>
              </a:fontRef>
            </p:style>
          </p:cxnSp>
          <p:cxnSp>
            <p:nvCxnSpPr>
              <p:cNvPr id="33" name="Straight Connector 32">
                <a:extLst>
                  <a:ext uri="{FF2B5EF4-FFF2-40B4-BE49-F238E27FC236}">
                    <a16:creationId xmlns:a16="http://schemas.microsoft.com/office/drawing/2014/main" id="{1AA2C849-9090-FBE8-CAA5-6D7C7C548D30}"/>
                  </a:ext>
                </a:extLst>
              </p:cNvPr>
              <p:cNvCxnSpPr>
                <a:cxnSpLocks/>
              </p:cNvCxnSpPr>
              <p:nvPr/>
            </p:nvCxnSpPr>
            <p:spPr>
              <a:xfrm>
                <a:off x="8100591" y="4955177"/>
                <a:ext cx="0" cy="139337"/>
              </a:xfrm>
              <a:prstGeom prst="line">
                <a:avLst/>
              </a:prstGeom>
              <a:ln>
                <a:solidFill>
                  <a:srgbClr val="004750"/>
                </a:solidFill>
              </a:ln>
            </p:spPr>
            <p:style>
              <a:lnRef idx="2">
                <a:schemeClr val="accent1"/>
              </a:lnRef>
              <a:fillRef idx="0">
                <a:schemeClr val="accent1"/>
              </a:fillRef>
              <a:effectRef idx="1">
                <a:schemeClr val="accent1"/>
              </a:effectRef>
              <a:fontRef idx="minor">
                <a:schemeClr val="tx1"/>
              </a:fontRef>
            </p:style>
          </p:cxnSp>
          <p:cxnSp>
            <p:nvCxnSpPr>
              <p:cNvPr id="35" name="Straight Connector 34">
                <a:extLst>
                  <a:ext uri="{FF2B5EF4-FFF2-40B4-BE49-F238E27FC236}">
                    <a16:creationId xmlns:a16="http://schemas.microsoft.com/office/drawing/2014/main" id="{BE36345F-4F63-5E1E-8FFC-0457F53A2224}"/>
                  </a:ext>
                </a:extLst>
              </p:cNvPr>
              <p:cNvCxnSpPr>
                <a:cxnSpLocks/>
              </p:cNvCxnSpPr>
              <p:nvPr/>
            </p:nvCxnSpPr>
            <p:spPr>
              <a:xfrm>
                <a:off x="8718899" y="4955177"/>
                <a:ext cx="0" cy="139337"/>
              </a:xfrm>
              <a:prstGeom prst="line">
                <a:avLst/>
              </a:prstGeom>
              <a:ln>
                <a:solidFill>
                  <a:srgbClr val="004750"/>
                </a:solidFill>
              </a:ln>
            </p:spPr>
            <p:style>
              <a:lnRef idx="2">
                <a:schemeClr val="accent1"/>
              </a:lnRef>
              <a:fillRef idx="0">
                <a:schemeClr val="accent1"/>
              </a:fillRef>
              <a:effectRef idx="1">
                <a:schemeClr val="accent1"/>
              </a:effectRef>
              <a:fontRef idx="minor">
                <a:schemeClr val="tx1"/>
              </a:fontRef>
            </p:style>
          </p:cxnSp>
          <p:cxnSp>
            <p:nvCxnSpPr>
              <p:cNvPr id="36" name="Straight Connector 35">
                <a:extLst>
                  <a:ext uri="{FF2B5EF4-FFF2-40B4-BE49-F238E27FC236}">
                    <a16:creationId xmlns:a16="http://schemas.microsoft.com/office/drawing/2014/main" id="{24F54473-1A3C-7BF8-DB8E-913F2AB93855}"/>
                  </a:ext>
                </a:extLst>
              </p:cNvPr>
              <p:cNvCxnSpPr>
                <a:cxnSpLocks/>
              </p:cNvCxnSpPr>
              <p:nvPr/>
            </p:nvCxnSpPr>
            <p:spPr>
              <a:xfrm>
                <a:off x="9328499" y="4955177"/>
                <a:ext cx="0" cy="148046"/>
              </a:xfrm>
              <a:prstGeom prst="line">
                <a:avLst/>
              </a:prstGeom>
              <a:ln>
                <a:solidFill>
                  <a:srgbClr val="004750"/>
                </a:solidFill>
              </a:ln>
            </p:spPr>
            <p:style>
              <a:lnRef idx="2">
                <a:schemeClr val="accent1"/>
              </a:lnRef>
              <a:fillRef idx="0">
                <a:schemeClr val="accent1"/>
              </a:fillRef>
              <a:effectRef idx="1">
                <a:schemeClr val="accent1"/>
              </a:effectRef>
              <a:fontRef idx="minor">
                <a:schemeClr val="tx1"/>
              </a:fontRef>
            </p:style>
          </p:cxnSp>
          <p:cxnSp>
            <p:nvCxnSpPr>
              <p:cNvPr id="37" name="Straight Connector 36">
                <a:extLst>
                  <a:ext uri="{FF2B5EF4-FFF2-40B4-BE49-F238E27FC236}">
                    <a16:creationId xmlns:a16="http://schemas.microsoft.com/office/drawing/2014/main" id="{547CCDA1-0D25-2EA1-4605-444C61C409BE}"/>
                  </a:ext>
                </a:extLst>
              </p:cNvPr>
              <p:cNvCxnSpPr>
                <a:cxnSpLocks/>
              </p:cNvCxnSpPr>
              <p:nvPr/>
            </p:nvCxnSpPr>
            <p:spPr>
              <a:xfrm>
                <a:off x="9925847" y="4955177"/>
                <a:ext cx="0" cy="139337"/>
              </a:xfrm>
              <a:prstGeom prst="line">
                <a:avLst/>
              </a:prstGeom>
              <a:ln>
                <a:solidFill>
                  <a:srgbClr val="004750"/>
                </a:solidFill>
              </a:ln>
            </p:spPr>
            <p:style>
              <a:lnRef idx="2">
                <a:schemeClr val="accent1"/>
              </a:lnRef>
              <a:fillRef idx="0">
                <a:schemeClr val="accent1"/>
              </a:fillRef>
              <a:effectRef idx="1">
                <a:schemeClr val="accent1"/>
              </a:effectRef>
              <a:fontRef idx="minor">
                <a:schemeClr val="tx1"/>
              </a:fontRef>
            </p:style>
          </p:cxnSp>
          <p:cxnSp>
            <p:nvCxnSpPr>
              <p:cNvPr id="38" name="Straight Connector 37">
                <a:extLst>
                  <a:ext uri="{FF2B5EF4-FFF2-40B4-BE49-F238E27FC236}">
                    <a16:creationId xmlns:a16="http://schemas.microsoft.com/office/drawing/2014/main" id="{4BDBB12B-9B35-A858-B8B0-FC29443DF52A}"/>
                  </a:ext>
                </a:extLst>
              </p:cNvPr>
              <p:cNvCxnSpPr>
                <a:cxnSpLocks/>
              </p:cNvCxnSpPr>
              <p:nvPr/>
            </p:nvCxnSpPr>
            <p:spPr>
              <a:xfrm>
                <a:off x="10535447" y="4955177"/>
                <a:ext cx="0" cy="139337"/>
              </a:xfrm>
              <a:prstGeom prst="line">
                <a:avLst/>
              </a:prstGeom>
              <a:ln>
                <a:solidFill>
                  <a:srgbClr val="004750"/>
                </a:solidFill>
              </a:ln>
            </p:spPr>
            <p:style>
              <a:lnRef idx="2">
                <a:schemeClr val="accent1"/>
              </a:lnRef>
              <a:fillRef idx="0">
                <a:schemeClr val="accent1"/>
              </a:fillRef>
              <a:effectRef idx="1">
                <a:schemeClr val="accent1"/>
              </a:effectRef>
              <a:fontRef idx="minor">
                <a:schemeClr val="tx1"/>
              </a:fontRef>
            </p:style>
          </p:cxnSp>
          <p:cxnSp>
            <p:nvCxnSpPr>
              <p:cNvPr id="39" name="Straight Connector 38">
                <a:extLst>
                  <a:ext uri="{FF2B5EF4-FFF2-40B4-BE49-F238E27FC236}">
                    <a16:creationId xmlns:a16="http://schemas.microsoft.com/office/drawing/2014/main" id="{0C0D7EEE-C64C-83EE-6273-7990118095A1}"/>
                  </a:ext>
                </a:extLst>
              </p:cNvPr>
              <p:cNvCxnSpPr>
                <a:cxnSpLocks/>
              </p:cNvCxnSpPr>
              <p:nvPr/>
            </p:nvCxnSpPr>
            <p:spPr>
              <a:xfrm>
                <a:off x="11153755" y="4955177"/>
                <a:ext cx="0" cy="139337"/>
              </a:xfrm>
              <a:prstGeom prst="line">
                <a:avLst/>
              </a:prstGeom>
              <a:ln>
                <a:solidFill>
                  <a:srgbClr val="004750"/>
                </a:solidFill>
              </a:ln>
            </p:spPr>
            <p:style>
              <a:lnRef idx="2">
                <a:schemeClr val="accent1"/>
              </a:lnRef>
              <a:fillRef idx="0">
                <a:schemeClr val="accent1"/>
              </a:fillRef>
              <a:effectRef idx="1">
                <a:schemeClr val="accent1"/>
              </a:effectRef>
              <a:fontRef idx="minor">
                <a:schemeClr val="tx1"/>
              </a:fontRef>
            </p:style>
          </p:cxnSp>
          <p:sp>
            <p:nvSpPr>
              <p:cNvPr id="40" name="TextBox 39">
                <a:extLst>
                  <a:ext uri="{FF2B5EF4-FFF2-40B4-BE49-F238E27FC236}">
                    <a16:creationId xmlns:a16="http://schemas.microsoft.com/office/drawing/2014/main" id="{9624C021-2DCB-2508-ECAE-3D7C3D8766AD}"/>
                  </a:ext>
                </a:extLst>
              </p:cNvPr>
              <p:cNvSpPr txBox="1"/>
              <p:nvPr/>
            </p:nvSpPr>
            <p:spPr>
              <a:xfrm>
                <a:off x="1834583" y="5138049"/>
                <a:ext cx="365710" cy="276999"/>
              </a:xfrm>
              <a:prstGeom prst="rect">
                <a:avLst/>
              </a:prstGeom>
              <a:noFill/>
            </p:spPr>
            <p:txBody>
              <a:bodyPr wrap="square">
                <a:spAutoFit/>
              </a:bodyPr>
              <a:lstStyle/>
              <a:p>
                <a:pPr algn="ctr"/>
                <a:r>
                  <a:rPr lang="en-GB" sz="1200" dirty="0">
                    <a:solidFill>
                      <a:srgbClr val="004750"/>
                    </a:solidFill>
                    <a:latin typeface="Arial" panose="020B0604020202020204" pitchFamily="34" charset="0"/>
                    <a:cs typeface="Arial" panose="020B0604020202020204" pitchFamily="34" charset="0"/>
                  </a:rPr>
                  <a:t>0</a:t>
                </a:r>
                <a:endParaRPr lang="en-US" sz="1200" dirty="0"/>
              </a:p>
            </p:txBody>
          </p:sp>
          <p:sp>
            <p:nvSpPr>
              <p:cNvPr id="41" name="TextBox 40">
                <a:extLst>
                  <a:ext uri="{FF2B5EF4-FFF2-40B4-BE49-F238E27FC236}">
                    <a16:creationId xmlns:a16="http://schemas.microsoft.com/office/drawing/2014/main" id="{1EFA957A-3286-BC42-6C79-D40DADCAF9B9}"/>
                  </a:ext>
                </a:extLst>
              </p:cNvPr>
              <p:cNvSpPr txBox="1"/>
              <p:nvPr/>
            </p:nvSpPr>
            <p:spPr>
              <a:xfrm>
                <a:off x="4879862" y="5138049"/>
                <a:ext cx="365710" cy="276999"/>
              </a:xfrm>
              <a:prstGeom prst="rect">
                <a:avLst/>
              </a:prstGeom>
              <a:noFill/>
            </p:spPr>
            <p:txBody>
              <a:bodyPr wrap="square">
                <a:spAutoFit/>
              </a:bodyPr>
              <a:lstStyle/>
              <a:p>
                <a:pPr algn="ctr"/>
                <a:r>
                  <a:rPr lang="en-GB" sz="1200" dirty="0">
                    <a:solidFill>
                      <a:srgbClr val="004750"/>
                    </a:solidFill>
                    <a:latin typeface="Arial" panose="020B0604020202020204" pitchFamily="34" charset="0"/>
                    <a:cs typeface="Arial" panose="020B0604020202020204" pitchFamily="34" charset="0"/>
                  </a:rPr>
                  <a:t>5</a:t>
                </a:r>
                <a:endParaRPr lang="en-US" sz="1200" dirty="0"/>
              </a:p>
            </p:txBody>
          </p:sp>
          <p:sp>
            <p:nvSpPr>
              <p:cNvPr id="42" name="TextBox 41">
                <a:extLst>
                  <a:ext uri="{FF2B5EF4-FFF2-40B4-BE49-F238E27FC236}">
                    <a16:creationId xmlns:a16="http://schemas.microsoft.com/office/drawing/2014/main" id="{CF1B9D48-D327-6012-B57B-8F1A56A88C40}"/>
                  </a:ext>
                </a:extLst>
              </p:cNvPr>
              <p:cNvSpPr txBox="1"/>
              <p:nvPr/>
            </p:nvSpPr>
            <p:spPr>
              <a:xfrm>
                <a:off x="7933304" y="5138049"/>
                <a:ext cx="365710" cy="276999"/>
              </a:xfrm>
              <a:prstGeom prst="rect">
                <a:avLst/>
              </a:prstGeom>
              <a:noFill/>
            </p:spPr>
            <p:txBody>
              <a:bodyPr wrap="square">
                <a:spAutoFit/>
              </a:bodyPr>
              <a:lstStyle/>
              <a:p>
                <a:pPr algn="ctr"/>
                <a:r>
                  <a:rPr lang="en-GB" sz="1200" dirty="0">
                    <a:solidFill>
                      <a:srgbClr val="004750"/>
                    </a:solidFill>
                    <a:latin typeface="Arial" panose="020B0604020202020204" pitchFamily="34" charset="0"/>
                    <a:cs typeface="Arial" panose="020B0604020202020204" pitchFamily="34" charset="0"/>
                  </a:rPr>
                  <a:t>10</a:t>
                </a:r>
                <a:endParaRPr lang="en-US" sz="1200" dirty="0"/>
              </a:p>
            </p:txBody>
          </p:sp>
          <p:sp>
            <p:nvSpPr>
              <p:cNvPr id="43" name="TextBox 42">
                <a:extLst>
                  <a:ext uri="{FF2B5EF4-FFF2-40B4-BE49-F238E27FC236}">
                    <a16:creationId xmlns:a16="http://schemas.microsoft.com/office/drawing/2014/main" id="{2EEFC76A-A039-9DDD-820A-6CFBD37A442A}"/>
                  </a:ext>
                </a:extLst>
              </p:cNvPr>
              <p:cNvSpPr txBox="1"/>
              <p:nvPr/>
            </p:nvSpPr>
            <p:spPr>
              <a:xfrm>
                <a:off x="10970418" y="5138049"/>
                <a:ext cx="365710" cy="276999"/>
              </a:xfrm>
              <a:prstGeom prst="rect">
                <a:avLst/>
              </a:prstGeom>
              <a:noFill/>
            </p:spPr>
            <p:txBody>
              <a:bodyPr wrap="square">
                <a:spAutoFit/>
              </a:bodyPr>
              <a:lstStyle/>
              <a:p>
                <a:pPr algn="ctr"/>
                <a:r>
                  <a:rPr lang="en-GB" sz="1200" dirty="0">
                    <a:solidFill>
                      <a:srgbClr val="004750"/>
                    </a:solidFill>
                    <a:latin typeface="Arial" panose="020B0604020202020204" pitchFamily="34" charset="0"/>
                    <a:cs typeface="Arial" panose="020B0604020202020204" pitchFamily="34" charset="0"/>
                  </a:rPr>
                  <a:t>15</a:t>
                </a:r>
                <a:endParaRPr lang="en-US" sz="1200" dirty="0"/>
              </a:p>
            </p:txBody>
          </p:sp>
        </p:grpSp>
      </p:grpSp>
    </p:spTree>
    <p:extLst>
      <p:ext uri="{BB962C8B-B14F-4D97-AF65-F5344CB8AC3E}">
        <p14:creationId xmlns:p14="http://schemas.microsoft.com/office/powerpoint/2010/main" val="24401830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AEE40DC4278584EA169829DB3DEAE6E" ma:contentTypeVersion="17" ma:contentTypeDescription="Create a new document." ma:contentTypeScope="" ma:versionID="e180a9dff16fa3d023d5ad295c0e3fd3">
  <xsd:schema xmlns:xsd="http://www.w3.org/2001/XMLSchema" xmlns:xs="http://www.w3.org/2001/XMLSchema" xmlns:p="http://schemas.microsoft.com/office/2006/metadata/properties" xmlns:ns2="f177da4e-31c6-4ed7-84fc-6eb4e42ca75b" xmlns:ns3="da9183be-f51d-464d-b7c3-94e26aab00b8" targetNamespace="http://schemas.microsoft.com/office/2006/metadata/properties" ma:root="true" ma:fieldsID="c0b2138a4a491257e45b7b9c0e6385da" ns2:_="" ns3:_="">
    <xsd:import namespace="f177da4e-31c6-4ed7-84fc-6eb4e42ca75b"/>
    <xsd:import namespace="da9183be-f51d-464d-b7c3-94e26aab00b8"/>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Location" minOccurs="0"/>
                <xsd:element ref="ns2:MediaServiceGenerationTime" minOccurs="0"/>
                <xsd:element ref="ns2:MediaServiceEventHashCode"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177da4e-31c6-4ed7-84fc-6eb4e42ca75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Location" ma:index="13" nillable="true" ma:displayNam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LengthInSeconds" ma:index="18" nillable="true" ma:displayName="Length (seconds)"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cb9dadac-f2bd-473c-8b8b-f54f191ea68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2"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BillingMetadata" ma:index="24"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a9183be-f51d-464d-b7c3-94e26aab00b8" elementFormDefault="qualified">
    <xsd:import namespace="http://schemas.microsoft.com/office/2006/documentManagement/types"/>
    <xsd:import namespace="http://schemas.microsoft.com/office/infopath/2007/PartnerControls"/>
    <xsd:element name="TaxCatchAll" ma:index="21" nillable="true" ma:displayName="Taxonomy Catch All Column" ma:hidden="true" ma:list="{ee69b3be-f768-4c73-a81e-2dea6531410f}" ma:internalName="TaxCatchAll" ma:showField="CatchAllData" ma:web="da9183be-f51d-464d-b7c3-94e26aab00b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da9183be-f51d-464d-b7c3-94e26aab00b8" xsi:nil="true"/>
    <lcf76f155ced4ddcb4097134ff3c332f xmlns="f177da4e-31c6-4ed7-84fc-6eb4e42ca75b">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AE3065A-DF42-4627-9550-9FBA0660898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177da4e-31c6-4ed7-84fc-6eb4e42ca75b"/>
    <ds:schemaRef ds:uri="da9183be-f51d-464d-b7c3-94e26aab00b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B8BD7F3-8418-4CDC-AB49-5F8B43AD566C}">
  <ds:schemaRefs>
    <ds:schemaRef ds:uri="http://schemas.microsoft.com/office/infopath/2007/PartnerControls"/>
    <ds:schemaRef ds:uri="http://schemas.microsoft.com/office/2006/documentManagement/types"/>
    <ds:schemaRef ds:uri="da9183be-f51d-464d-b7c3-94e26aab00b8"/>
    <ds:schemaRef ds:uri="http://www.w3.org/XML/1998/namespace"/>
    <ds:schemaRef ds:uri="http://purl.org/dc/elements/1.1/"/>
    <ds:schemaRef ds:uri="http://schemas.microsoft.com/office/2006/metadata/properties"/>
    <ds:schemaRef ds:uri="http://schemas.openxmlformats.org/package/2006/metadata/core-properties"/>
    <ds:schemaRef ds:uri="http://purl.org/dc/dcmitype/"/>
    <ds:schemaRef ds:uri="f177da4e-31c6-4ed7-84fc-6eb4e42ca75b"/>
    <ds:schemaRef ds:uri="http://purl.org/dc/terms/"/>
  </ds:schemaRefs>
</ds:datastoreItem>
</file>

<file path=customXml/itemProps3.xml><?xml version="1.0" encoding="utf-8"?>
<ds:datastoreItem xmlns:ds="http://schemas.openxmlformats.org/officeDocument/2006/customXml" ds:itemID="{8437DB76-E81A-4B55-BEEF-387A171CF92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4671</TotalTime>
  <Words>1585</Words>
  <Application>Microsoft Office PowerPoint</Application>
  <PresentationFormat>Widescreen</PresentationFormat>
  <Paragraphs>330</Paragraphs>
  <Slides>28</Slides>
  <Notes>27</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28</vt:i4>
      </vt:variant>
    </vt:vector>
  </HeadingPairs>
  <TitlesOfParts>
    <vt:vector size="32" baseType="lpstr">
      <vt:lpstr>Aptos</vt:lpstr>
      <vt:lpstr>Aptos Display</vt:lpstr>
      <vt:lpstr>Arial</vt:lpstr>
      <vt:lpstr>Office Theme</vt:lpstr>
      <vt:lpstr>PowerPoint Presentation</vt:lpstr>
      <vt:lpstr>KS2 Physical Literacy Activity Pack  Supporting Slides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Alison Goodall</dc:creator>
  <cp:lastModifiedBy>Glen Harrington</cp:lastModifiedBy>
  <cp:revision>16</cp:revision>
  <dcterms:created xsi:type="dcterms:W3CDTF">2025-09-30T15:06:13Z</dcterms:created>
  <dcterms:modified xsi:type="dcterms:W3CDTF">2026-04-15T15:05:30Z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0x010100FAEE40DC4278584EA169829DB3DEAE6E</vt:lpwstr>
  </property>
  <property fmtid="{D5CDD505-2E9C-101B-9397-08002B2CF9AE}" pid="3" name="MediaServiceImageTags">
    <vt:lpwstr/>
  </property>
</Properties>
</file>