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omments/modernComment_1EC_2933FB18.xml" ContentType="application/vnd.ms-powerpoint.comments+xml"/>
  <Override PartName="/ppt/notesSlides/notesSlide4.xml" ContentType="application/vnd.openxmlformats-officedocument.presentationml.notesSlide+xml"/>
  <Override PartName="/ppt/comments/modernComment_1ED_192DA3B.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DE_70754FEC.xml" ContentType="application/vnd.ms-powerpoint.comments+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modernComment_1DF_BAFA2950.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modernComment_1CF_CF3DA347.xml" ContentType="application/vnd.ms-powerpoint.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467" r:id="rId5"/>
    <p:sldId id="468" r:id="rId6"/>
    <p:sldId id="491" r:id="rId7"/>
    <p:sldId id="492" r:id="rId8"/>
    <p:sldId id="493" r:id="rId9"/>
    <p:sldId id="500" r:id="rId10"/>
    <p:sldId id="481" r:id="rId11"/>
    <p:sldId id="470" r:id="rId12"/>
    <p:sldId id="497" r:id="rId13"/>
    <p:sldId id="499" r:id="rId14"/>
    <p:sldId id="478" r:id="rId15"/>
    <p:sldId id="496" r:id="rId16"/>
    <p:sldId id="471" r:id="rId17"/>
    <p:sldId id="479" r:id="rId18"/>
    <p:sldId id="473" r:id="rId19"/>
    <p:sldId id="482" r:id="rId20"/>
    <p:sldId id="483" r:id="rId21"/>
    <p:sldId id="484" r:id="rId22"/>
    <p:sldId id="485" r:id="rId23"/>
    <p:sldId id="486" r:id="rId24"/>
    <p:sldId id="487" r:id="rId25"/>
    <p:sldId id="488" r:id="rId26"/>
    <p:sldId id="489" r:id="rId27"/>
    <p:sldId id="490" r:id="rId28"/>
    <p:sldId id="474" r:id="rId29"/>
    <p:sldId id="464" r:id="rId30"/>
    <p:sldId id="463" r:id="rId31"/>
    <p:sldId id="475" r:id="rId32"/>
    <p:sldId id="48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CE9902-48A7-F86C-1529-40ED88D040B3}" name="Sonal Odedra" initials="SO" userId="S::sonal.odedra@youthsporttrust.org::9104ba33-4c37-4c3f-aead-6ec164307f6f" providerId="AD"/>
  <p188:author id="{ED08F76A-14B5-0391-FAA3-F92618FAEFE7}" name="Alison Goodall" initials="AG" userId="5e82a0798ae355e1" providerId="Windows Live"/>
  <p188:author id="{010890BE-D671-63F7-14B7-9FF335EA5181}" name="Jade Malone" initials="JM" userId="S::jade.malone@youthsporttrust.org::a399848f-1148-4ba2-8606-f07db012ffef" providerId="AD"/>
  <p188:author id="{C32028D7-C0B6-7FDB-BDA1-B4D39FC8F307}" name="aligoodallconsulting" initials="al" userId="S::aligoodallconsulting_gmail.com#ext#@youthsporttrust.onmicrosoft.com::50c1dee6-974a-4a4b-a37e-3737b13875b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750"/>
    <a:srgbClr val="FFFAEB"/>
    <a:srgbClr val="D13975"/>
    <a:srgbClr val="68C8D2"/>
    <a:srgbClr val="29B1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E37CBC-CA3B-00A8-1587-4245C5377D22}" v="1" dt="2026-03-27T17:10:45.898"/>
    <p1510:client id="{ABDDEE77-C5B8-5B4D-B4DF-7334F85D254F}" v="117" dt="2026-03-26T09:19:06.8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omments/modernComment_1CF_CF3DA347.xml><?xml version="1.0" encoding="utf-8"?>
<p188:cmLst xmlns:a="http://schemas.openxmlformats.org/drawingml/2006/main" xmlns:r="http://schemas.openxmlformats.org/officeDocument/2006/relationships" xmlns:p188="http://schemas.microsoft.com/office/powerpoint/2018/8/main">
  <p188:cm id="{1716DD9B-2015-4306-AAFD-1733FB3DAD4B}" authorId="{C32028D7-C0B6-7FDB-BDA1-B4D39FC8F307}" status="resolved" created="2025-11-14T12:24:59.133" complete="100000">
    <pc:sldMkLst xmlns:pc="http://schemas.microsoft.com/office/powerpoint/2013/main/command">
      <pc:docMk/>
      <pc:sldMk cId="3476923207" sldId="463"/>
    </pc:sldMkLst>
    <p188:txBody>
      <a:bodyPr/>
      <a:lstStyle/>
      <a:p>
        <a:r>
          <a:rPr lang="en-GB"/>
          <a:t>see KS2 slide deck comments for why we need to keep slides 20 and 21 as they are</a:t>
        </a:r>
      </a:p>
    </p188:txBody>
    <p188:extLst>
      <p:ext xmlns:p="http://schemas.openxmlformats.org/presentationml/2006/main" uri="{57CB4572-C831-44C2-8A1C-0ADB6CCDFE69}">
        <p223:reactions xmlns:p223="http://schemas.microsoft.com/office/powerpoint/2022/03/main">
          <p223:rxn type="👍">
            <p223:instance time="2025-11-14T16:55:36.960" authorId="{010890BE-D671-63F7-14B7-9FF335EA5181}"/>
          </p223:rxn>
        </p223:reactions>
      </p:ext>
    </p188:extLst>
  </p188:cm>
</p188:cmLst>
</file>

<file path=ppt/comments/modernComment_1DE_70754FEC.xml><?xml version="1.0" encoding="utf-8"?>
<p188:cmLst xmlns:a="http://schemas.openxmlformats.org/drawingml/2006/main" xmlns:r="http://schemas.openxmlformats.org/officeDocument/2006/relationships" xmlns:p188="http://schemas.microsoft.com/office/powerpoint/2018/8/main">
  <p188:cm id="{B8958616-4CBC-4E26-9C52-49CB44B4D01E}" authorId="{C32028D7-C0B6-7FDB-BDA1-B4D39FC8F307}" status="resolved" created="2025-11-14T12:20:52.230" complete="100000">
    <pc:sldMkLst xmlns:pc="http://schemas.microsoft.com/office/powerpoint/2013/main/command">
      <pc:docMk/>
      <pc:sldMk cId="1886736364" sldId="478"/>
    </pc:sldMkLst>
    <p188:txBody>
      <a:bodyPr/>
      <a:lstStyle/>
      <a:p>
        <a:r>
          <a:rPr lang="en-GB"/>
          <a:t>I've taken the one you updated in the KS2 slide deck and inserted it here. </a:t>
        </a:r>
      </a:p>
    </p188:txBody>
    <p188:extLst>
      <p:ext xmlns:p="http://schemas.openxmlformats.org/presentationml/2006/main" uri="{57CB4572-C831-44C2-8A1C-0ADB6CCDFE69}">
        <p223:reactions xmlns:p223="http://schemas.microsoft.com/office/powerpoint/2022/03/main">
          <p223:rxn type="👍">
            <p223:instance time="2025-11-14T16:05:16.396" authorId="{010890BE-D671-63F7-14B7-9FF335EA5181}"/>
          </p223:rxn>
        </p223:reactions>
      </p:ext>
    </p188:extLst>
  </p188:cm>
</p188:cmLst>
</file>

<file path=ppt/comments/modernComment_1DF_BAFA2950.xml><?xml version="1.0" encoding="utf-8"?>
<p188:cmLst xmlns:a="http://schemas.openxmlformats.org/drawingml/2006/main" xmlns:r="http://schemas.openxmlformats.org/officeDocument/2006/relationships" xmlns:p188="http://schemas.microsoft.com/office/powerpoint/2018/8/main">
  <p188:cm id="{04D5923B-EE23-40C5-B503-B684E2CC9B63}" authorId="{ED08F76A-14B5-0391-FAA3-F92618FAEFE7}" status="resolved" created="2025-11-14T11:47:17.196" complete="100000">
    <pc:sldMkLst xmlns:pc="http://schemas.microsoft.com/office/powerpoint/2013/main/command">
      <pc:docMk/>
      <pc:sldMk cId="1258327611" sldId="472"/>
    </pc:sldMkLst>
    <p188:txBody>
      <a:bodyPr/>
      <a:lstStyle/>
      <a:p>
        <a:r>
          <a:rPr lang="en-GB"/>
          <a:t>I’ve swapped the KS2 version into here</a:t>
        </a:r>
      </a:p>
    </p188:txBody>
    <p188:extLst>
      <p:ext xmlns:p="http://schemas.openxmlformats.org/presentationml/2006/main" uri="{57CB4572-C831-44C2-8A1C-0ADB6CCDFE69}">
        <p223:reactions xmlns:p223="http://schemas.microsoft.com/office/powerpoint/2022/03/main">
          <p223:rxn type="👍">
            <p223:instance time="2025-11-14T16:05:29.249" authorId="{010890BE-D671-63F7-14B7-9FF335EA5181}"/>
          </p223:rxn>
        </p223:reactions>
      </p:ext>
    </p188:extLst>
  </p188:cm>
</p188:cmLst>
</file>

<file path=ppt/comments/modernComment_1EC_2933FB18.xml><?xml version="1.0" encoding="utf-8"?>
<p188:cmLst xmlns:a="http://schemas.openxmlformats.org/drawingml/2006/main" xmlns:r="http://schemas.openxmlformats.org/officeDocument/2006/relationships" xmlns:p188="http://schemas.microsoft.com/office/powerpoint/2018/8/main">
  <p188:cm id="{873816E7-8678-49B6-B5D5-4BA447EF0466}" authorId="{010890BE-D671-63F7-14B7-9FF335EA5181}" status="resolved" created="2026-03-24T13:45:41.561" complete="100000">
    <pc:sldMkLst xmlns:pc="http://schemas.microsoft.com/office/powerpoint/2013/main/command">
      <pc:docMk/>
      <pc:sldMk cId="691272472" sldId="482"/>
    </pc:sldMkLst>
    <p188:txBody>
      <a:bodyPr/>
      <a:lstStyle/>
      <a:p>
        <a:r>
          <a:rPr lang="en-GB"/>
          <a:t>Sonal - Colour scheme? Anything need tweaking here?</a:t>
        </a:r>
      </a:p>
    </p188:txBody>
    <p188:extLst>
      <p:ext xmlns:p="http://schemas.openxmlformats.org/presentationml/2006/main" uri="{57CB4572-C831-44C2-8A1C-0ADB6CCDFE69}">
        <p223:reactions xmlns:p223="http://schemas.microsoft.com/office/powerpoint/2022/03/main">
          <p223:rxn type="👍">
            <p223:instance time="2026-03-25T13:13:42.292" authorId="{2ECE9902-48A7-F86C-1529-40ED88D040B3}"/>
          </p223:rxn>
        </p223:reactions>
      </p:ext>
    </p188:extLst>
  </p188:cm>
</p188:cmLst>
</file>

<file path=ppt/comments/modernComment_1ED_192DA3B.xml><?xml version="1.0" encoding="utf-8"?>
<p188:cmLst xmlns:a="http://schemas.openxmlformats.org/drawingml/2006/main" xmlns:r="http://schemas.openxmlformats.org/officeDocument/2006/relationships" xmlns:p188="http://schemas.microsoft.com/office/powerpoint/2018/8/main">
  <p188:cm id="{8CFD07EC-FB5C-4495-847A-9659372690EA}" authorId="{010890BE-D671-63F7-14B7-9FF335EA5181}" status="resolved" created="2026-03-24T13:45:57.994" complete="100000">
    <pc:sldMkLst xmlns:pc="http://schemas.microsoft.com/office/powerpoint/2013/main/command">
      <pc:docMk/>
      <pc:sldMk cId="26401339" sldId="483"/>
    </pc:sldMkLst>
    <p188:replyLst>
      <p188:reply id="{28C2B799-2673-4445-8BFB-C51F21EC811B}" authorId="{2ECE9902-48A7-F86C-1529-40ED88D040B3}" created="2026-03-25T13:54:05.539">
        <p188:txBody>
          <a:bodyPr/>
          <a:lstStyle/>
          <a:p>
            <a:r>
              <a:rPr lang="en-US"/>
              <a:t>As this is a widely recognised diagram, we think it is better to keep this as it is. I have added below another version of this information we have presented in the past.</a:t>
            </a:r>
          </a:p>
        </p188:txBody>
      </p188:reply>
    </p188:replyLst>
    <p188:txBody>
      <a:bodyPr/>
      <a:lstStyle/>
      <a:p>
        <a:r>
          <a:rPr lang="en-GB"/>
          <a:t>Sonal - Is there a better way of showing this?</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1DC880-5A7E-4FC5-84E6-6B805B00A66A}"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GB"/>
        </a:p>
      </dgm:t>
    </dgm:pt>
    <dgm:pt modelId="{2EE093CC-3A77-4939-B4DD-E4D41F1563A4}">
      <dgm:prSet phldrT="[Text]" phldr="0" custT="1"/>
      <dgm:spPr>
        <a:solidFill>
          <a:srgbClr val="00B050"/>
        </a:solidFill>
      </dgm:spPr>
      <dgm:t>
        <a:bodyPr/>
        <a:lstStyle/>
        <a:p>
          <a:pPr marL="0" marR="0" lvl="0" indent="0" defTabSz="1422400" eaLnBrk="1" fontAlgn="auto" latinLnBrk="0" hangingPunct="1">
            <a:lnSpc>
              <a:spcPct val="90000"/>
            </a:lnSpc>
            <a:spcBef>
              <a:spcPct val="0"/>
            </a:spcBef>
            <a:spcAft>
              <a:spcPct val="35000"/>
            </a:spcAft>
            <a:buClrTx/>
            <a:buSzTx/>
            <a:buFontTx/>
            <a:buNone/>
            <a:tabLst/>
            <a:defRPr/>
          </a:pPr>
          <a:endParaRPr lang="en-GB" sz="2800">
            <a:latin typeface="Arial" panose="020B0604020202020204" pitchFamily="34" charset="0"/>
            <a:cs typeface="Arial" panose="020B0604020202020204" pitchFamily="34" charset="0"/>
          </a:endParaRPr>
        </a:p>
        <a:p>
          <a:pPr marL="0" marR="0" lvl="0" indent="0" defTabSz="1422400" eaLnBrk="1" fontAlgn="auto" latinLnBrk="0" hangingPunct="1">
            <a:lnSpc>
              <a:spcPct val="90000"/>
            </a:lnSpc>
            <a:spcBef>
              <a:spcPct val="0"/>
            </a:spcBef>
            <a:spcAft>
              <a:spcPct val="35000"/>
            </a:spcAft>
            <a:buClrTx/>
            <a:buSzTx/>
            <a:buFontTx/>
            <a:buNone/>
            <a:tabLst/>
            <a:defRPr/>
          </a:pPr>
          <a:r>
            <a:rPr lang="en-GB" sz="2800">
              <a:latin typeface="Arial" panose="020B0604020202020204" pitchFamily="34" charset="0"/>
              <a:cs typeface="Arial" panose="020B0604020202020204" pitchFamily="34" charset="0"/>
            </a:rPr>
            <a:t>Learning and thinking gains</a:t>
          </a:r>
        </a:p>
        <a:p>
          <a:pPr marL="0" lvl="0" defTabSz="1422400">
            <a:lnSpc>
              <a:spcPct val="90000"/>
            </a:lnSpc>
            <a:spcBef>
              <a:spcPct val="0"/>
            </a:spcBef>
            <a:spcAft>
              <a:spcPct val="35000"/>
            </a:spcAft>
            <a:buNone/>
          </a:pPr>
          <a:endParaRPr lang="en-GB" sz="2200">
            <a:latin typeface="Arial" panose="020B0604020202020204" pitchFamily="34" charset="0"/>
            <a:cs typeface="Arial" panose="020B0604020202020204" pitchFamily="34" charset="0"/>
          </a:endParaRPr>
        </a:p>
      </dgm:t>
    </dgm:pt>
    <dgm:pt modelId="{094B01E9-A425-4D3C-9A9C-B2537CAABF9C}" type="parTrans" cxnId="{BA3C2A3F-A087-402D-A24D-9F9D8FD02FF6}">
      <dgm:prSet/>
      <dgm:spPr/>
      <dgm:t>
        <a:bodyPr/>
        <a:lstStyle/>
        <a:p>
          <a:endParaRPr lang="en-GB"/>
        </a:p>
      </dgm:t>
    </dgm:pt>
    <dgm:pt modelId="{852E160E-4890-4F16-8B50-3726E4294789}" type="sibTrans" cxnId="{BA3C2A3F-A087-402D-A24D-9F9D8FD02FF6}">
      <dgm:prSet/>
      <dgm:spPr/>
      <dgm:t>
        <a:bodyPr/>
        <a:lstStyle/>
        <a:p>
          <a:endParaRPr lang="en-GB"/>
        </a:p>
      </dgm:t>
    </dgm:pt>
    <dgm:pt modelId="{5687B5BA-D797-4A72-95BA-44AD98FAD1BE}">
      <dgm:prSet phldrT="[Text]" phldr="0"/>
      <dgm:spPr>
        <a:solidFill>
          <a:schemeClr val="bg1">
            <a:alpha val="90000"/>
          </a:schemeClr>
        </a:solidFill>
        <a:ln>
          <a:solidFill>
            <a:srgbClr val="29B156">
              <a:alpha val="90000"/>
            </a:srgbClr>
          </a:solidFill>
        </a:ln>
      </dgm:spPr>
      <dgm:t>
        <a:bodyPr anchor="ctr"/>
        <a:lstStyle/>
        <a:p>
          <a:r>
            <a:rPr lang="en-GB" sz="1600">
              <a:latin typeface="Arial" panose="020B0604020202020204" pitchFamily="34" charset="0"/>
              <a:cs typeface="Arial" panose="020B0604020202020204" pitchFamily="34" charset="0"/>
            </a:rPr>
            <a:t>Improves memory, attention in class and the ability to manage emotions</a:t>
          </a:r>
          <a:endParaRPr lang="en-GB" sz="1100">
            <a:latin typeface="Arial" panose="020B0604020202020204" pitchFamily="34" charset="0"/>
            <a:cs typeface="Arial" panose="020B0604020202020204" pitchFamily="34" charset="0"/>
          </a:endParaRPr>
        </a:p>
      </dgm:t>
    </dgm:pt>
    <dgm:pt modelId="{DAD7A51A-2A19-42F2-8D07-2BB178ABFE94}" type="parTrans" cxnId="{E93256F3-2EE1-4188-BD35-9387BF9AD918}">
      <dgm:prSet/>
      <dgm:spPr/>
      <dgm:t>
        <a:bodyPr/>
        <a:lstStyle/>
        <a:p>
          <a:endParaRPr lang="en-GB"/>
        </a:p>
      </dgm:t>
    </dgm:pt>
    <dgm:pt modelId="{32349C68-D265-42E4-B964-5C0F85588F45}" type="sibTrans" cxnId="{E93256F3-2EE1-4188-BD35-9387BF9AD918}">
      <dgm:prSet/>
      <dgm:spPr/>
      <dgm:t>
        <a:bodyPr/>
        <a:lstStyle/>
        <a:p>
          <a:endParaRPr lang="en-GB"/>
        </a:p>
      </dgm:t>
    </dgm:pt>
    <dgm:pt modelId="{18217DFC-DB08-42D6-9556-62A08A8747F0}">
      <dgm:prSet custT="1"/>
      <dgm:spPr>
        <a:solidFill>
          <a:srgbClr val="68C8D2"/>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280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GB" sz="2800">
              <a:latin typeface="Arial" panose="020B0604020202020204" pitchFamily="34" charset="0"/>
              <a:cs typeface="Arial" panose="020B0604020202020204" pitchFamily="34" charset="0"/>
            </a:rPr>
            <a:t>Mental wellbeing and happiness</a:t>
          </a:r>
        </a:p>
        <a:p>
          <a:endParaRPr lang="en-GB" sz="2200">
            <a:latin typeface="Arial" panose="020B0604020202020204" pitchFamily="34" charset="0"/>
            <a:cs typeface="Arial" panose="020B0604020202020204" pitchFamily="34" charset="0"/>
          </a:endParaRPr>
        </a:p>
      </dgm:t>
    </dgm:pt>
    <dgm:pt modelId="{0F475E34-7C44-4A19-A115-C5D1F5B5427E}" type="parTrans" cxnId="{2A9C4114-6B83-4E25-A0C6-48A1C04A1A99}">
      <dgm:prSet/>
      <dgm:spPr/>
      <dgm:t>
        <a:bodyPr/>
        <a:lstStyle/>
        <a:p>
          <a:endParaRPr lang="en-GB"/>
        </a:p>
      </dgm:t>
    </dgm:pt>
    <dgm:pt modelId="{08430588-0E99-4793-9C18-4E9E6DEB6F90}" type="sibTrans" cxnId="{2A9C4114-6B83-4E25-A0C6-48A1C04A1A99}">
      <dgm:prSet/>
      <dgm:spPr/>
      <dgm:t>
        <a:bodyPr/>
        <a:lstStyle/>
        <a:p>
          <a:endParaRPr lang="en-GB"/>
        </a:p>
      </dgm:t>
    </dgm:pt>
    <dgm:pt modelId="{B6C0E083-2F15-46AD-ABF3-35050986B4B0}">
      <dgm:prSet custT="1"/>
      <dgm:spPr>
        <a:solidFill>
          <a:srgbClr val="D13975"/>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280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GB" sz="2800">
              <a:latin typeface="Arial" panose="020B0604020202020204" pitchFamily="34" charset="0"/>
              <a:cs typeface="Arial" panose="020B0604020202020204" pitchFamily="34" charset="0"/>
            </a:rPr>
            <a:t>Social and personal development</a:t>
          </a:r>
        </a:p>
        <a:p>
          <a:pPr marL="0" lvl="0" defTabSz="889000">
            <a:lnSpc>
              <a:spcPct val="90000"/>
            </a:lnSpc>
            <a:spcBef>
              <a:spcPct val="0"/>
            </a:spcBef>
            <a:spcAft>
              <a:spcPct val="35000"/>
            </a:spcAft>
            <a:buNone/>
          </a:pPr>
          <a:endParaRPr lang="en-GB" sz="2300">
            <a:latin typeface="Arial" panose="020B0604020202020204" pitchFamily="34" charset="0"/>
            <a:cs typeface="Arial" panose="020B0604020202020204" pitchFamily="34" charset="0"/>
          </a:endParaRPr>
        </a:p>
      </dgm:t>
    </dgm:pt>
    <dgm:pt modelId="{6B36CDE8-F639-4198-84AA-BE2F799A4DCD}" type="parTrans" cxnId="{3B1F98D3-D1FB-4F47-99E8-D6EAB3E962C4}">
      <dgm:prSet/>
      <dgm:spPr/>
      <dgm:t>
        <a:bodyPr/>
        <a:lstStyle/>
        <a:p>
          <a:endParaRPr lang="en-GB"/>
        </a:p>
      </dgm:t>
    </dgm:pt>
    <dgm:pt modelId="{B6B929A6-1FB8-4F9C-8142-0AB30DE89313}" type="sibTrans" cxnId="{3B1F98D3-D1FB-4F47-99E8-D6EAB3E962C4}">
      <dgm:prSet/>
      <dgm:spPr/>
      <dgm:t>
        <a:bodyPr/>
        <a:lstStyle/>
        <a:p>
          <a:endParaRPr lang="en-GB"/>
        </a:p>
      </dgm:t>
    </dgm:pt>
    <dgm:pt modelId="{78EFFF00-CBE0-4C9D-ACDB-1ED2F23CE0F2}">
      <dgm:prSet custT="1"/>
      <dgm:spPr>
        <a:solidFill>
          <a:schemeClr val="bg1">
            <a:alpha val="90000"/>
          </a:schemeClr>
        </a:solidFill>
        <a:ln>
          <a:solidFill>
            <a:srgbClr val="68C8D2">
              <a:alpha val="90000"/>
            </a:srgbClr>
          </a:solidFill>
        </a:ln>
      </dgm:spPr>
      <dgm:t>
        <a:bodyPr anchor="ctr"/>
        <a:lstStyle/>
        <a:p>
          <a:r>
            <a:rPr lang="en-GB" sz="1800">
              <a:latin typeface="Arial" panose="020B0604020202020204" pitchFamily="34" charset="0"/>
              <a:cs typeface="Arial" panose="020B0604020202020204" pitchFamily="34" charset="0"/>
            </a:rPr>
            <a:t>Increases happiness</a:t>
          </a:r>
        </a:p>
      </dgm:t>
    </dgm:pt>
    <dgm:pt modelId="{1039D121-BE0B-48D7-B0E8-AAA87B65BEC0}" type="parTrans" cxnId="{4701AC3D-3A70-4088-9A28-798093A8F7AF}">
      <dgm:prSet/>
      <dgm:spPr/>
      <dgm:t>
        <a:bodyPr/>
        <a:lstStyle/>
        <a:p>
          <a:endParaRPr lang="en-GB"/>
        </a:p>
      </dgm:t>
    </dgm:pt>
    <dgm:pt modelId="{CE2092CF-1A8F-418E-8494-6899F13627EF}" type="sibTrans" cxnId="{4701AC3D-3A70-4088-9A28-798093A8F7AF}">
      <dgm:prSet/>
      <dgm:spPr/>
      <dgm:t>
        <a:bodyPr/>
        <a:lstStyle/>
        <a:p>
          <a:endParaRPr lang="en-GB"/>
        </a:p>
      </dgm:t>
    </dgm:pt>
    <dgm:pt modelId="{1FB42B98-C9E3-45DA-8724-D983D02FB98A}">
      <dgm:prSet custT="1"/>
      <dgm:spPr>
        <a:solidFill>
          <a:schemeClr val="bg1">
            <a:alpha val="90000"/>
          </a:schemeClr>
        </a:solidFill>
        <a:ln>
          <a:solidFill>
            <a:srgbClr val="D13975">
              <a:alpha val="90000"/>
            </a:srgbClr>
          </a:solidFill>
        </a:ln>
      </dgm:spPr>
      <dgm:t>
        <a:bodyPr anchor="ctr"/>
        <a:lstStyle/>
        <a:p>
          <a:r>
            <a:rPr lang="en-GB" sz="1800">
              <a:latin typeface="Arial" panose="020B0604020202020204" pitchFamily="34" charset="0"/>
              <a:cs typeface="Arial" panose="020B0604020202020204" pitchFamily="34" charset="0"/>
            </a:rPr>
            <a:t>Builds communication and teamwork</a:t>
          </a:r>
          <a:endParaRPr lang="en-GB" sz="1200">
            <a:latin typeface="Arial" panose="020B0604020202020204" pitchFamily="34" charset="0"/>
            <a:cs typeface="Arial" panose="020B0604020202020204" pitchFamily="34" charset="0"/>
          </a:endParaRPr>
        </a:p>
      </dgm:t>
    </dgm:pt>
    <dgm:pt modelId="{F0ACF0BD-7EDF-4EC5-962D-3FB3316AB7F6}" type="parTrans" cxnId="{D7DAB0BE-B9A7-4980-9CEA-A46FFBD4D326}">
      <dgm:prSet/>
      <dgm:spPr/>
      <dgm:t>
        <a:bodyPr/>
        <a:lstStyle/>
        <a:p>
          <a:endParaRPr lang="en-GB"/>
        </a:p>
      </dgm:t>
    </dgm:pt>
    <dgm:pt modelId="{1CA8A5E3-2A8C-4334-979A-4B1D93042229}" type="sibTrans" cxnId="{D7DAB0BE-B9A7-4980-9CEA-A46FFBD4D326}">
      <dgm:prSet/>
      <dgm:spPr/>
      <dgm:t>
        <a:bodyPr/>
        <a:lstStyle/>
        <a:p>
          <a:endParaRPr lang="en-GB"/>
        </a:p>
      </dgm:t>
    </dgm:pt>
    <dgm:pt modelId="{95A1072C-8B57-449E-A3D1-35D9DF05994B}">
      <dgm:prSet custT="1"/>
      <dgm:spPr>
        <a:solidFill>
          <a:schemeClr val="accent1">
            <a:lumMod val="75000"/>
          </a:schemeClr>
        </a:solidFill>
      </dgm:spPr>
      <dgm:t>
        <a:bodyPr/>
        <a:lstStyle/>
        <a:p>
          <a:r>
            <a:rPr lang="en-GB" sz="2800">
              <a:latin typeface="Arial" panose="020B0604020202020204" pitchFamily="34" charset="0"/>
              <a:cs typeface="Arial" panose="020B0604020202020204" pitchFamily="34" charset="0"/>
            </a:rPr>
            <a:t>Physical health</a:t>
          </a:r>
        </a:p>
      </dgm:t>
    </dgm:pt>
    <dgm:pt modelId="{4368D4B7-B7D7-44D1-8EB7-2C7F146E2172}" type="parTrans" cxnId="{41FCC404-8640-4ED8-B463-40307CB6A972}">
      <dgm:prSet/>
      <dgm:spPr/>
      <dgm:t>
        <a:bodyPr/>
        <a:lstStyle/>
        <a:p>
          <a:endParaRPr lang="en-GB"/>
        </a:p>
      </dgm:t>
    </dgm:pt>
    <dgm:pt modelId="{C736A9FC-A31B-4AE6-9721-5F0E8281812F}" type="sibTrans" cxnId="{41FCC404-8640-4ED8-B463-40307CB6A972}">
      <dgm:prSet/>
      <dgm:spPr/>
      <dgm:t>
        <a:bodyPr/>
        <a:lstStyle/>
        <a:p>
          <a:endParaRPr lang="en-GB"/>
        </a:p>
      </dgm:t>
    </dgm:pt>
    <dgm:pt modelId="{C067F7FD-3084-4962-B3DF-7A53CF8CDB16}">
      <dgm:prSet custT="1"/>
      <dgm:spPr>
        <a:solidFill>
          <a:schemeClr val="bg1">
            <a:alpha val="90000"/>
          </a:schemeClr>
        </a:solidFill>
        <a:ln>
          <a:solidFill>
            <a:srgbClr val="004750">
              <a:alpha val="90000"/>
            </a:srgbClr>
          </a:solidFill>
        </a:ln>
      </dgm:spPr>
      <dgm:t>
        <a:bodyPr anchor="ctr"/>
        <a:lstStyle/>
        <a:p>
          <a:r>
            <a:rPr lang="en-GB" sz="1800">
              <a:latin typeface="Arial" panose="020B0604020202020204" pitchFamily="34" charset="0"/>
              <a:cs typeface="Arial" panose="020B0604020202020204" pitchFamily="34" charset="0"/>
            </a:rPr>
            <a:t>Stronger muscles and bones</a:t>
          </a:r>
        </a:p>
      </dgm:t>
    </dgm:pt>
    <dgm:pt modelId="{ADC8445B-FF0C-4F61-BCB3-6256213959F1}" type="parTrans" cxnId="{FB9AEF1D-C7A3-46B0-993D-622548D988BE}">
      <dgm:prSet/>
      <dgm:spPr/>
      <dgm:t>
        <a:bodyPr/>
        <a:lstStyle/>
        <a:p>
          <a:endParaRPr lang="en-GB"/>
        </a:p>
      </dgm:t>
    </dgm:pt>
    <dgm:pt modelId="{7B46AC67-4D91-4785-9A15-4855080258A2}" type="sibTrans" cxnId="{FB9AEF1D-C7A3-46B0-993D-622548D988BE}">
      <dgm:prSet/>
      <dgm:spPr/>
      <dgm:t>
        <a:bodyPr/>
        <a:lstStyle/>
        <a:p>
          <a:endParaRPr lang="en-GB"/>
        </a:p>
      </dgm:t>
    </dgm:pt>
    <dgm:pt modelId="{E74B2012-2383-417E-B3AF-C012619BEBDC}">
      <dgm:prSet custT="1"/>
      <dgm:spPr>
        <a:solidFill>
          <a:schemeClr val="bg1">
            <a:alpha val="90000"/>
          </a:schemeClr>
        </a:solidFill>
        <a:ln>
          <a:solidFill>
            <a:srgbClr val="004750">
              <a:alpha val="90000"/>
            </a:srgbClr>
          </a:solidFill>
        </a:ln>
      </dgm:spPr>
      <dgm:t>
        <a:bodyPr anchor="ctr"/>
        <a:lstStyle/>
        <a:p>
          <a:r>
            <a:rPr lang="en-GB" sz="1800">
              <a:latin typeface="Arial" panose="020B0604020202020204" pitchFamily="34" charset="0"/>
              <a:cs typeface="Arial" panose="020B0604020202020204" pitchFamily="34" charset="0"/>
            </a:rPr>
            <a:t>Boosts energy and reduces tiredness</a:t>
          </a:r>
        </a:p>
      </dgm:t>
    </dgm:pt>
    <dgm:pt modelId="{FE6A339E-FD8A-4627-878F-B3AB2AF62E84}" type="parTrans" cxnId="{FBEF463C-CACF-49C0-975E-D7AADE584C81}">
      <dgm:prSet/>
      <dgm:spPr/>
      <dgm:t>
        <a:bodyPr/>
        <a:lstStyle/>
        <a:p>
          <a:endParaRPr lang="en-GB"/>
        </a:p>
      </dgm:t>
    </dgm:pt>
    <dgm:pt modelId="{D8602D90-014A-41E1-AEA2-BC6E9E3C8625}" type="sibTrans" cxnId="{FBEF463C-CACF-49C0-975E-D7AADE584C81}">
      <dgm:prSet/>
      <dgm:spPr/>
      <dgm:t>
        <a:bodyPr/>
        <a:lstStyle/>
        <a:p>
          <a:endParaRPr lang="en-GB"/>
        </a:p>
      </dgm:t>
    </dgm:pt>
    <dgm:pt modelId="{68D0292E-10B0-4A65-A10A-AF4AEE6276B6}">
      <dgm:prSet custT="1"/>
      <dgm:spPr>
        <a:solidFill>
          <a:schemeClr val="bg1">
            <a:alpha val="90000"/>
          </a:schemeClr>
        </a:solidFill>
        <a:ln>
          <a:solidFill>
            <a:srgbClr val="29B156">
              <a:alpha val="90000"/>
            </a:srgbClr>
          </a:solidFill>
        </a:ln>
      </dgm:spPr>
      <dgm:t>
        <a:bodyPr anchor="ctr"/>
        <a:lstStyle/>
        <a:p>
          <a:r>
            <a:rPr lang="en-GB" sz="1600">
              <a:latin typeface="Arial" panose="020B0604020202020204" pitchFamily="34" charset="0"/>
              <a:cs typeface="Arial" panose="020B0604020202020204" pitchFamily="34" charset="0"/>
            </a:rPr>
            <a:t>Improves achievement at school</a:t>
          </a:r>
        </a:p>
      </dgm:t>
    </dgm:pt>
    <dgm:pt modelId="{6093A4D8-4127-42B6-A990-56612F07918E}" type="parTrans" cxnId="{FEF31E11-90CC-4951-BF73-86FB28319C0E}">
      <dgm:prSet/>
      <dgm:spPr/>
      <dgm:t>
        <a:bodyPr/>
        <a:lstStyle/>
        <a:p>
          <a:endParaRPr lang="en-GB"/>
        </a:p>
      </dgm:t>
    </dgm:pt>
    <dgm:pt modelId="{5885D141-EFE4-4716-8227-7B3A9AC79EA1}" type="sibTrans" cxnId="{FEF31E11-90CC-4951-BF73-86FB28319C0E}">
      <dgm:prSet/>
      <dgm:spPr/>
      <dgm:t>
        <a:bodyPr/>
        <a:lstStyle/>
        <a:p>
          <a:endParaRPr lang="en-GB"/>
        </a:p>
      </dgm:t>
    </dgm:pt>
    <dgm:pt modelId="{E018D900-E87E-4FE4-A3AA-5569904C3AD3}">
      <dgm:prSet custT="1"/>
      <dgm:spPr>
        <a:solidFill>
          <a:schemeClr val="bg1">
            <a:alpha val="90000"/>
          </a:schemeClr>
        </a:solidFill>
        <a:ln>
          <a:solidFill>
            <a:srgbClr val="68C8D2">
              <a:alpha val="90000"/>
            </a:srgbClr>
          </a:solidFill>
        </a:ln>
      </dgm:spPr>
      <dgm:t>
        <a:bodyPr anchor="ctr"/>
        <a:lstStyle/>
        <a:p>
          <a:r>
            <a:rPr lang="en-GB" sz="1800">
              <a:latin typeface="Arial" panose="020B0604020202020204" pitchFamily="34" charset="0"/>
              <a:cs typeface="Arial" panose="020B0604020202020204" pitchFamily="34" charset="0"/>
            </a:rPr>
            <a:t>Boosts confidence and self-belief</a:t>
          </a:r>
        </a:p>
      </dgm:t>
    </dgm:pt>
    <dgm:pt modelId="{F3BD4668-B0F1-4821-8641-A8F31F121393}" type="parTrans" cxnId="{629198D6-7B24-4E9B-AD6D-E9327941269E}">
      <dgm:prSet/>
      <dgm:spPr/>
      <dgm:t>
        <a:bodyPr/>
        <a:lstStyle/>
        <a:p>
          <a:endParaRPr lang="en-GB"/>
        </a:p>
      </dgm:t>
    </dgm:pt>
    <dgm:pt modelId="{629CB1B0-B9A9-4BD0-A9F7-AE9F8C320589}" type="sibTrans" cxnId="{629198D6-7B24-4E9B-AD6D-E9327941269E}">
      <dgm:prSet/>
      <dgm:spPr/>
      <dgm:t>
        <a:bodyPr/>
        <a:lstStyle/>
        <a:p>
          <a:endParaRPr lang="en-GB"/>
        </a:p>
      </dgm:t>
    </dgm:pt>
    <dgm:pt modelId="{12D4E32F-816A-4909-ABDC-C64A03C9922D}">
      <dgm:prSet custT="1"/>
      <dgm:spPr>
        <a:solidFill>
          <a:schemeClr val="bg1">
            <a:alpha val="90000"/>
          </a:schemeClr>
        </a:solidFill>
        <a:ln>
          <a:solidFill>
            <a:srgbClr val="D13975">
              <a:alpha val="90000"/>
            </a:srgbClr>
          </a:solidFill>
        </a:ln>
      </dgm:spPr>
      <dgm:t>
        <a:bodyPr anchor="ctr"/>
        <a:lstStyle/>
        <a:p>
          <a:r>
            <a:rPr lang="en-GB" sz="1800">
              <a:latin typeface="Arial" panose="020B0604020202020204" pitchFamily="34" charset="0"/>
              <a:cs typeface="Arial" panose="020B0604020202020204" pitchFamily="34" charset="0"/>
            </a:rPr>
            <a:t>Builds frie</a:t>
          </a:r>
          <a:r>
            <a:rPr lang="en-GB" sz="1800"/>
            <a:t>ndships</a:t>
          </a:r>
        </a:p>
      </dgm:t>
    </dgm:pt>
    <dgm:pt modelId="{A831829B-FFB9-4F88-A85F-7C6B6CEEDFA3}" type="parTrans" cxnId="{D2BED0DD-7740-4DE4-A466-4FE1B405604F}">
      <dgm:prSet/>
      <dgm:spPr/>
      <dgm:t>
        <a:bodyPr/>
        <a:lstStyle/>
        <a:p>
          <a:endParaRPr lang="en-GB"/>
        </a:p>
      </dgm:t>
    </dgm:pt>
    <dgm:pt modelId="{8E0B3408-5A7C-43A2-B2AF-9676D423B848}" type="sibTrans" cxnId="{D2BED0DD-7740-4DE4-A466-4FE1B405604F}">
      <dgm:prSet/>
      <dgm:spPr/>
      <dgm:t>
        <a:bodyPr/>
        <a:lstStyle/>
        <a:p>
          <a:endParaRPr lang="en-GB"/>
        </a:p>
      </dgm:t>
    </dgm:pt>
    <dgm:pt modelId="{3E51F7CA-9C7A-479E-B4A1-DECB76F27994}" type="pres">
      <dgm:prSet presAssocID="{AD1DC880-5A7E-4FC5-84E6-6B805B00A66A}" presName="Name0" presStyleCnt="0">
        <dgm:presLayoutVars>
          <dgm:dir/>
          <dgm:animLvl val="lvl"/>
          <dgm:resizeHandles/>
        </dgm:presLayoutVars>
      </dgm:prSet>
      <dgm:spPr/>
    </dgm:pt>
    <dgm:pt modelId="{A01C8D52-9014-4D1E-848A-998117C15F05}" type="pres">
      <dgm:prSet presAssocID="{95A1072C-8B57-449E-A3D1-35D9DF05994B}" presName="linNode" presStyleCnt="0"/>
      <dgm:spPr/>
    </dgm:pt>
    <dgm:pt modelId="{A97D7EA0-683F-4854-AAF2-F1BA057D4E62}" type="pres">
      <dgm:prSet presAssocID="{95A1072C-8B57-449E-A3D1-35D9DF05994B}" presName="parentShp" presStyleLbl="node1" presStyleIdx="0" presStyleCnt="4">
        <dgm:presLayoutVars>
          <dgm:bulletEnabled val="1"/>
        </dgm:presLayoutVars>
      </dgm:prSet>
      <dgm:spPr/>
    </dgm:pt>
    <dgm:pt modelId="{34F5D94A-2152-46DB-9C4D-D384F9EEBC1F}" type="pres">
      <dgm:prSet presAssocID="{95A1072C-8B57-449E-A3D1-35D9DF05994B}" presName="childShp" presStyleLbl="bgAccFollowNode1" presStyleIdx="0" presStyleCnt="4">
        <dgm:presLayoutVars>
          <dgm:bulletEnabled val="1"/>
        </dgm:presLayoutVars>
      </dgm:prSet>
      <dgm:spPr/>
    </dgm:pt>
    <dgm:pt modelId="{6024833C-6B9C-4A73-B2B0-4C722927EFC6}" type="pres">
      <dgm:prSet presAssocID="{C736A9FC-A31B-4AE6-9721-5F0E8281812F}" presName="spacing" presStyleCnt="0"/>
      <dgm:spPr/>
    </dgm:pt>
    <dgm:pt modelId="{240A5878-CBF5-45A2-BE65-3A97AB30CCF1}" type="pres">
      <dgm:prSet presAssocID="{2EE093CC-3A77-4939-B4DD-E4D41F1563A4}" presName="linNode" presStyleCnt="0"/>
      <dgm:spPr/>
    </dgm:pt>
    <dgm:pt modelId="{F2008869-53A1-4E0D-9059-22BB59A134AD}" type="pres">
      <dgm:prSet presAssocID="{2EE093CC-3A77-4939-B4DD-E4D41F1563A4}" presName="parentShp" presStyleLbl="node1" presStyleIdx="1" presStyleCnt="4">
        <dgm:presLayoutVars>
          <dgm:bulletEnabled val="1"/>
        </dgm:presLayoutVars>
      </dgm:prSet>
      <dgm:spPr/>
    </dgm:pt>
    <dgm:pt modelId="{AE91B740-A979-4B1B-94F7-B9695661B12A}" type="pres">
      <dgm:prSet presAssocID="{2EE093CC-3A77-4939-B4DD-E4D41F1563A4}" presName="childShp" presStyleLbl="bgAccFollowNode1" presStyleIdx="1" presStyleCnt="4">
        <dgm:presLayoutVars>
          <dgm:bulletEnabled val="1"/>
        </dgm:presLayoutVars>
      </dgm:prSet>
      <dgm:spPr/>
    </dgm:pt>
    <dgm:pt modelId="{8A81E576-9906-490D-A7A9-79BAB7133D75}" type="pres">
      <dgm:prSet presAssocID="{852E160E-4890-4F16-8B50-3726E4294789}" presName="spacing" presStyleCnt="0"/>
      <dgm:spPr/>
    </dgm:pt>
    <dgm:pt modelId="{CF2A236B-6061-4D81-9C6B-0FF3D339FEBD}" type="pres">
      <dgm:prSet presAssocID="{18217DFC-DB08-42D6-9556-62A08A8747F0}" presName="linNode" presStyleCnt="0"/>
      <dgm:spPr/>
    </dgm:pt>
    <dgm:pt modelId="{77B461A9-AA00-48AF-874C-0131BD0916C8}" type="pres">
      <dgm:prSet presAssocID="{18217DFC-DB08-42D6-9556-62A08A8747F0}" presName="parentShp" presStyleLbl="node1" presStyleIdx="2" presStyleCnt="4">
        <dgm:presLayoutVars>
          <dgm:bulletEnabled val="1"/>
        </dgm:presLayoutVars>
      </dgm:prSet>
      <dgm:spPr/>
    </dgm:pt>
    <dgm:pt modelId="{E7C40C75-A696-4BAD-B67E-E743DA643A2E}" type="pres">
      <dgm:prSet presAssocID="{18217DFC-DB08-42D6-9556-62A08A8747F0}" presName="childShp" presStyleLbl="bgAccFollowNode1" presStyleIdx="2" presStyleCnt="4">
        <dgm:presLayoutVars>
          <dgm:bulletEnabled val="1"/>
        </dgm:presLayoutVars>
      </dgm:prSet>
      <dgm:spPr/>
    </dgm:pt>
    <dgm:pt modelId="{0BAAF067-D41F-4E66-A10E-0C5FE99E3E42}" type="pres">
      <dgm:prSet presAssocID="{08430588-0E99-4793-9C18-4E9E6DEB6F90}" presName="spacing" presStyleCnt="0"/>
      <dgm:spPr/>
    </dgm:pt>
    <dgm:pt modelId="{C40879FB-CF00-4BFB-AAEB-1035E0FA5258}" type="pres">
      <dgm:prSet presAssocID="{B6C0E083-2F15-46AD-ABF3-35050986B4B0}" presName="linNode" presStyleCnt="0"/>
      <dgm:spPr/>
    </dgm:pt>
    <dgm:pt modelId="{2E141DBE-ECBF-4AF3-AB8D-31ECE7CC936C}" type="pres">
      <dgm:prSet presAssocID="{B6C0E083-2F15-46AD-ABF3-35050986B4B0}" presName="parentShp" presStyleLbl="node1" presStyleIdx="3" presStyleCnt="4">
        <dgm:presLayoutVars>
          <dgm:bulletEnabled val="1"/>
        </dgm:presLayoutVars>
      </dgm:prSet>
      <dgm:spPr/>
    </dgm:pt>
    <dgm:pt modelId="{751C0374-CC42-4488-907F-CCB32339B099}" type="pres">
      <dgm:prSet presAssocID="{B6C0E083-2F15-46AD-ABF3-35050986B4B0}" presName="childShp" presStyleLbl="bgAccFollowNode1" presStyleIdx="3" presStyleCnt="4">
        <dgm:presLayoutVars>
          <dgm:bulletEnabled val="1"/>
        </dgm:presLayoutVars>
      </dgm:prSet>
      <dgm:spPr/>
    </dgm:pt>
  </dgm:ptLst>
  <dgm:cxnLst>
    <dgm:cxn modelId="{41FCC404-8640-4ED8-B463-40307CB6A972}" srcId="{AD1DC880-5A7E-4FC5-84E6-6B805B00A66A}" destId="{95A1072C-8B57-449E-A3D1-35D9DF05994B}" srcOrd="0" destOrd="0" parTransId="{4368D4B7-B7D7-44D1-8EB7-2C7F146E2172}" sibTransId="{C736A9FC-A31B-4AE6-9721-5F0E8281812F}"/>
    <dgm:cxn modelId="{FEF31E11-90CC-4951-BF73-86FB28319C0E}" srcId="{2EE093CC-3A77-4939-B4DD-E4D41F1563A4}" destId="{68D0292E-10B0-4A65-A10A-AF4AEE6276B6}" srcOrd="1" destOrd="0" parTransId="{6093A4D8-4127-42B6-A990-56612F07918E}" sibTransId="{5885D141-EFE4-4716-8227-7B3A9AC79EA1}"/>
    <dgm:cxn modelId="{5DDCC612-4665-4692-8098-A8E329EF36C0}" type="presOf" srcId="{18217DFC-DB08-42D6-9556-62A08A8747F0}" destId="{77B461A9-AA00-48AF-874C-0131BD0916C8}" srcOrd="0" destOrd="0" presId="urn:microsoft.com/office/officeart/2005/8/layout/vList6"/>
    <dgm:cxn modelId="{2A9C4114-6B83-4E25-A0C6-48A1C04A1A99}" srcId="{AD1DC880-5A7E-4FC5-84E6-6B805B00A66A}" destId="{18217DFC-DB08-42D6-9556-62A08A8747F0}" srcOrd="2" destOrd="0" parTransId="{0F475E34-7C44-4A19-A115-C5D1F5B5427E}" sibTransId="{08430588-0E99-4793-9C18-4E9E6DEB6F90}"/>
    <dgm:cxn modelId="{FB9AEF1D-C7A3-46B0-993D-622548D988BE}" srcId="{95A1072C-8B57-449E-A3D1-35D9DF05994B}" destId="{C067F7FD-3084-4962-B3DF-7A53CF8CDB16}" srcOrd="0" destOrd="0" parTransId="{ADC8445B-FF0C-4F61-BCB3-6256213959F1}" sibTransId="{7B46AC67-4D91-4785-9A15-4855080258A2}"/>
    <dgm:cxn modelId="{FBEF463C-CACF-49C0-975E-D7AADE584C81}" srcId="{95A1072C-8B57-449E-A3D1-35D9DF05994B}" destId="{E74B2012-2383-417E-B3AF-C012619BEBDC}" srcOrd="1" destOrd="0" parTransId="{FE6A339E-FD8A-4627-878F-B3AB2AF62E84}" sibTransId="{D8602D90-014A-41E1-AEA2-BC6E9E3C8625}"/>
    <dgm:cxn modelId="{4701AC3D-3A70-4088-9A28-798093A8F7AF}" srcId="{18217DFC-DB08-42D6-9556-62A08A8747F0}" destId="{78EFFF00-CBE0-4C9D-ACDB-1ED2F23CE0F2}" srcOrd="0" destOrd="0" parTransId="{1039D121-BE0B-48D7-B0E8-AAA87B65BEC0}" sibTransId="{CE2092CF-1A8F-418E-8494-6899F13627EF}"/>
    <dgm:cxn modelId="{1417AC3E-2056-41C2-AE9E-D62C29B8B206}" type="presOf" srcId="{C067F7FD-3084-4962-B3DF-7A53CF8CDB16}" destId="{34F5D94A-2152-46DB-9C4D-D384F9EEBC1F}" srcOrd="0" destOrd="0" presId="urn:microsoft.com/office/officeart/2005/8/layout/vList6"/>
    <dgm:cxn modelId="{BA3C2A3F-A087-402D-A24D-9F9D8FD02FF6}" srcId="{AD1DC880-5A7E-4FC5-84E6-6B805B00A66A}" destId="{2EE093CC-3A77-4939-B4DD-E4D41F1563A4}" srcOrd="1" destOrd="0" parTransId="{094B01E9-A425-4D3C-9A9C-B2537CAABF9C}" sibTransId="{852E160E-4890-4F16-8B50-3726E4294789}"/>
    <dgm:cxn modelId="{B873B45B-7CD0-42FC-8D56-2BBDCF128A5B}" type="presOf" srcId="{E74B2012-2383-417E-B3AF-C012619BEBDC}" destId="{34F5D94A-2152-46DB-9C4D-D384F9EEBC1F}" srcOrd="0" destOrd="1" presId="urn:microsoft.com/office/officeart/2005/8/layout/vList6"/>
    <dgm:cxn modelId="{01005961-7805-4A13-B8C3-47EAACCD5A79}" type="presOf" srcId="{5687B5BA-D797-4A72-95BA-44AD98FAD1BE}" destId="{AE91B740-A979-4B1B-94F7-B9695661B12A}" srcOrd="0" destOrd="0" presId="urn:microsoft.com/office/officeart/2005/8/layout/vList6"/>
    <dgm:cxn modelId="{A09EAB6A-CC18-4252-A147-7ADE410DBB30}" type="presOf" srcId="{1FB42B98-C9E3-45DA-8724-D983D02FB98A}" destId="{751C0374-CC42-4488-907F-CCB32339B099}" srcOrd="0" destOrd="0" presId="urn:microsoft.com/office/officeart/2005/8/layout/vList6"/>
    <dgm:cxn modelId="{33061A8C-F8CE-48C4-8BB4-4E1196BAE5BD}" type="presOf" srcId="{B6C0E083-2F15-46AD-ABF3-35050986B4B0}" destId="{2E141DBE-ECBF-4AF3-AB8D-31ECE7CC936C}" srcOrd="0" destOrd="0" presId="urn:microsoft.com/office/officeart/2005/8/layout/vList6"/>
    <dgm:cxn modelId="{0D167CA2-7294-4B02-9F29-69340C941124}" type="presOf" srcId="{95A1072C-8B57-449E-A3D1-35D9DF05994B}" destId="{A97D7EA0-683F-4854-AAF2-F1BA057D4E62}" srcOrd="0" destOrd="0" presId="urn:microsoft.com/office/officeart/2005/8/layout/vList6"/>
    <dgm:cxn modelId="{E51DB9AA-C4A8-401C-933D-079404137033}" type="presOf" srcId="{E018D900-E87E-4FE4-A3AA-5569904C3AD3}" destId="{E7C40C75-A696-4BAD-B67E-E743DA643A2E}" srcOrd="0" destOrd="1" presId="urn:microsoft.com/office/officeart/2005/8/layout/vList6"/>
    <dgm:cxn modelId="{C073FEAA-64B6-49CA-BCA4-3B04C7823B5D}" type="presOf" srcId="{AD1DC880-5A7E-4FC5-84E6-6B805B00A66A}" destId="{3E51F7CA-9C7A-479E-B4A1-DECB76F27994}" srcOrd="0" destOrd="0" presId="urn:microsoft.com/office/officeart/2005/8/layout/vList6"/>
    <dgm:cxn modelId="{AF0AEDB3-FBFB-470B-8030-4E8F5F9E8400}" type="presOf" srcId="{78EFFF00-CBE0-4C9D-ACDB-1ED2F23CE0F2}" destId="{E7C40C75-A696-4BAD-B67E-E743DA643A2E}" srcOrd="0" destOrd="0" presId="urn:microsoft.com/office/officeart/2005/8/layout/vList6"/>
    <dgm:cxn modelId="{FCA49BB8-0FFD-4421-9E9B-AE639AB7B7AF}" type="presOf" srcId="{12D4E32F-816A-4909-ABDC-C64A03C9922D}" destId="{751C0374-CC42-4488-907F-CCB32339B099}" srcOrd="0" destOrd="1" presId="urn:microsoft.com/office/officeart/2005/8/layout/vList6"/>
    <dgm:cxn modelId="{F7B7BDB9-2CF6-4190-9842-DAD1F5765E50}" type="presOf" srcId="{2EE093CC-3A77-4939-B4DD-E4D41F1563A4}" destId="{F2008869-53A1-4E0D-9059-22BB59A134AD}" srcOrd="0" destOrd="0" presId="urn:microsoft.com/office/officeart/2005/8/layout/vList6"/>
    <dgm:cxn modelId="{D7DAB0BE-B9A7-4980-9CEA-A46FFBD4D326}" srcId="{B6C0E083-2F15-46AD-ABF3-35050986B4B0}" destId="{1FB42B98-C9E3-45DA-8724-D983D02FB98A}" srcOrd="0" destOrd="0" parTransId="{F0ACF0BD-7EDF-4EC5-962D-3FB3316AB7F6}" sibTransId="{1CA8A5E3-2A8C-4334-979A-4B1D93042229}"/>
    <dgm:cxn modelId="{3B1F98D3-D1FB-4F47-99E8-D6EAB3E962C4}" srcId="{AD1DC880-5A7E-4FC5-84E6-6B805B00A66A}" destId="{B6C0E083-2F15-46AD-ABF3-35050986B4B0}" srcOrd="3" destOrd="0" parTransId="{6B36CDE8-F639-4198-84AA-BE2F799A4DCD}" sibTransId="{B6B929A6-1FB8-4F9C-8142-0AB30DE89313}"/>
    <dgm:cxn modelId="{396EC9D5-207B-4F7A-8BBB-3110578C354B}" type="presOf" srcId="{68D0292E-10B0-4A65-A10A-AF4AEE6276B6}" destId="{AE91B740-A979-4B1B-94F7-B9695661B12A}" srcOrd="0" destOrd="1" presId="urn:microsoft.com/office/officeart/2005/8/layout/vList6"/>
    <dgm:cxn modelId="{629198D6-7B24-4E9B-AD6D-E9327941269E}" srcId="{18217DFC-DB08-42D6-9556-62A08A8747F0}" destId="{E018D900-E87E-4FE4-A3AA-5569904C3AD3}" srcOrd="1" destOrd="0" parTransId="{F3BD4668-B0F1-4821-8641-A8F31F121393}" sibTransId="{629CB1B0-B9A9-4BD0-A9F7-AE9F8C320589}"/>
    <dgm:cxn modelId="{D2BED0DD-7740-4DE4-A466-4FE1B405604F}" srcId="{B6C0E083-2F15-46AD-ABF3-35050986B4B0}" destId="{12D4E32F-816A-4909-ABDC-C64A03C9922D}" srcOrd="1" destOrd="0" parTransId="{A831829B-FFB9-4F88-A85F-7C6B6CEEDFA3}" sibTransId="{8E0B3408-5A7C-43A2-B2AF-9676D423B848}"/>
    <dgm:cxn modelId="{E93256F3-2EE1-4188-BD35-9387BF9AD918}" srcId="{2EE093CC-3A77-4939-B4DD-E4D41F1563A4}" destId="{5687B5BA-D797-4A72-95BA-44AD98FAD1BE}" srcOrd="0" destOrd="0" parTransId="{DAD7A51A-2A19-42F2-8D07-2BB178ABFE94}" sibTransId="{32349C68-D265-42E4-B964-5C0F85588F45}"/>
    <dgm:cxn modelId="{D75864D1-AE66-4297-9685-7364C78EEAE1}" type="presParOf" srcId="{3E51F7CA-9C7A-479E-B4A1-DECB76F27994}" destId="{A01C8D52-9014-4D1E-848A-998117C15F05}" srcOrd="0" destOrd="0" presId="urn:microsoft.com/office/officeart/2005/8/layout/vList6"/>
    <dgm:cxn modelId="{69EDDBED-FDFB-41EB-8E23-820AC7FF1334}" type="presParOf" srcId="{A01C8D52-9014-4D1E-848A-998117C15F05}" destId="{A97D7EA0-683F-4854-AAF2-F1BA057D4E62}" srcOrd="0" destOrd="0" presId="urn:microsoft.com/office/officeart/2005/8/layout/vList6"/>
    <dgm:cxn modelId="{4661EFE0-F18D-40FC-8FB6-F05A6FAED80C}" type="presParOf" srcId="{A01C8D52-9014-4D1E-848A-998117C15F05}" destId="{34F5D94A-2152-46DB-9C4D-D384F9EEBC1F}" srcOrd="1" destOrd="0" presId="urn:microsoft.com/office/officeart/2005/8/layout/vList6"/>
    <dgm:cxn modelId="{ED158DB2-9856-4B0D-A419-352632CABD9E}" type="presParOf" srcId="{3E51F7CA-9C7A-479E-B4A1-DECB76F27994}" destId="{6024833C-6B9C-4A73-B2B0-4C722927EFC6}" srcOrd="1" destOrd="0" presId="urn:microsoft.com/office/officeart/2005/8/layout/vList6"/>
    <dgm:cxn modelId="{F90A8262-FF8F-4834-B121-557E7230DC5B}" type="presParOf" srcId="{3E51F7CA-9C7A-479E-B4A1-DECB76F27994}" destId="{240A5878-CBF5-45A2-BE65-3A97AB30CCF1}" srcOrd="2" destOrd="0" presId="urn:microsoft.com/office/officeart/2005/8/layout/vList6"/>
    <dgm:cxn modelId="{09A1CE32-82A8-492B-BC28-2D3EAE97E3BE}" type="presParOf" srcId="{240A5878-CBF5-45A2-BE65-3A97AB30CCF1}" destId="{F2008869-53A1-4E0D-9059-22BB59A134AD}" srcOrd="0" destOrd="0" presId="urn:microsoft.com/office/officeart/2005/8/layout/vList6"/>
    <dgm:cxn modelId="{2907BCCD-06B0-4770-AC93-1EBCD511F45D}" type="presParOf" srcId="{240A5878-CBF5-45A2-BE65-3A97AB30CCF1}" destId="{AE91B740-A979-4B1B-94F7-B9695661B12A}" srcOrd="1" destOrd="0" presId="urn:microsoft.com/office/officeart/2005/8/layout/vList6"/>
    <dgm:cxn modelId="{911397E6-8C0F-4A52-9C61-BA725214D83B}" type="presParOf" srcId="{3E51F7CA-9C7A-479E-B4A1-DECB76F27994}" destId="{8A81E576-9906-490D-A7A9-79BAB7133D75}" srcOrd="3" destOrd="0" presId="urn:microsoft.com/office/officeart/2005/8/layout/vList6"/>
    <dgm:cxn modelId="{6D8ECDE6-0935-4102-97DB-8710CA45891C}" type="presParOf" srcId="{3E51F7CA-9C7A-479E-B4A1-DECB76F27994}" destId="{CF2A236B-6061-4D81-9C6B-0FF3D339FEBD}" srcOrd="4" destOrd="0" presId="urn:microsoft.com/office/officeart/2005/8/layout/vList6"/>
    <dgm:cxn modelId="{243B1D48-8A2D-431A-9988-CB3A162991B4}" type="presParOf" srcId="{CF2A236B-6061-4D81-9C6B-0FF3D339FEBD}" destId="{77B461A9-AA00-48AF-874C-0131BD0916C8}" srcOrd="0" destOrd="0" presId="urn:microsoft.com/office/officeart/2005/8/layout/vList6"/>
    <dgm:cxn modelId="{AF1141DD-D930-4385-85FD-3916ADA5CBDC}" type="presParOf" srcId="{CF2A236B-6061-4D81-9C6B-0FF3D339FEBD}" destId="{E7C40C75-A696-4BAD-B67E-E743DA643A2E}" srcOrd="1" destOrd="0" presId="urn:microsoft.com/office/officeart/2005/8/layout/vList6"/>
    <dgm:cxn modelId="{34C79068-477E-4A56-8FE1-C40B765AE12A}" type="presParOf" srcId="{3E51F7CA-9C7A-479E-B4A1-DECB76F27994}" destId="{0BAAF067-D41F-4E66-A10E-0C5FE99E3E42}" srcOrd="5" destOrd="0" presId="urn:microsoft.com/office/officeart/2005/8/layout/vList6"/>
    <dgm:cxn modelId="{823B4AD5-8FFA-415B-A47D-0E189F9B7E77}" type="presParOf" srcId="{3E51F7CA-9C7A-479E-B4A1-DECB76F27994}" destId="{C40879FB-CF00-4BFB-AAEB-1035E0FA5258}" srcOrd="6" destOrd="0" presId="urn:microsoft.com/office/officeart/2005/8/layout/vList6"/>
    <dgm:cxn modelId="{1E363EFC-ABE3-4CBF-A02B-715B5BBF78C8}" type="presParOf" srcId="{C40879FB-CF00-4BFB-AAEB-1035E0FA5258}" destId="{2E141DBE-ECBF-4AF3-AB8D-31ECE7CC936C}" srcOrd="0" destOrd="0" presId="urn:microsoft.com/office/officeart/2005/8/layout/vList6"/>
    <dgm:cxn modelId="{166E041D-9A16-4CB4-979B-A2F9C7031F17}" type="presParOf" srcId="{C40879FB-CF00-4BFB-AAEB-1035E0FA5258}" destId="{751C0374-CC42-4488-907F-CCB32339B099}"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1DC880-5A7E-4FC5-84E6-6B805B00A66A}"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GB"/>
        </a:p>
      </dgm:t>
    </dgm:pt>
    <dgm:pt modelId="{92EDD2C2-B7BD-4C0C-990C-EF146A93C32D}">
      <dgm:prSet phldrT="[Text]" phldr="0"/>
      <dgm:spPr>
        <a:solidFill>
          <a:srgbClr val="004750"/>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a:t>Physical health</a:t>
          </a:r>
        </a:p>
        <a:p>
          <a:pPr marL="0" lvl="0" defTabSz="1377950">
            <a:lnSpc>
              <a:spcPct val="90000"/>
            </a:lnSpc>
            <a:spcBef>
              <a:spcPct val="0"/>
            </a:spcBef>
            <a:spcAft>
              <a:spcPct val="35000"/>
            </a:spcAft>
            <a:buNone/>
          </a:pPr>
          <a:endParaRPr lang="en-GB"/>
        </a:p>
      </dgm:t>
    </dgm:pt>
    <dgm:pt modelId="{28341932-BFD8-4A9B-96B0-476340233F2F}" type="parTrans" cxnId="{AF54774B-666B-48E6-AB4E-D175ECAE3CF6}">
      <dgm:prSet/>
      <dgm:spPr/>
      <dgm:t>
        <a:bodyPr/>
        <a:lstStyle/>
        <a:p>
          <a:endParaRPr lang="en-GB"/>
        </a:p>
      </dgm:t>
    </dgm:pt>
    <dgm:pt modelId="{9C66A314-42DE-4738-B481-63FD0DEAF87C}" type="sibTrans" cxnId="{AF54774B-666B-48E6-AB4E-D175ECAE3CF6}">
      <dgm:prSet/>
      <dgm:spPr/>
      <dgm:t>
        <a:bodyPr/>
        <a:lstStyle/>
        <a:p>
          <a:endParaRPr lang="en-GB"/>
        </a:p>
      </dgm:t>
    </dgm:pt>
    <dgm:pt modelId="{32D0253A-026D-44DB-9AAA-CF1E06BAA8AD}">
      <dgm:prSet phldrT="[Text]" phldr="0"/>
      <dgm:spPr>
        <a:solidFill>
          <a:schemeClr val="bg1">
            <a:alpha val="90000"/>
          </a:schemeClr>
        </a:solidFill>
        <a:ln>
          <a:solidFill>
            <a:srgbClr val="004750">
              <a:alpha val="90000"/>
            </a:srgbClr>
          </a:solidFill>
        </a:ln>
      </dgm:spPr>
      <dgm:t>
        <a:bodyPr/>
        <a:lstStyle/>
        <a:p>
          <a:r>
            <a:rPr lang="en-GB"/>
            <a:t>Increases happiness</a:t>
          </a:r>
        </a:p>
      </dgm:t>
    </dgm:pt>
    <dgm:pt modelId="{6157C97C-446C-4A0F-B0ED-A458AFD47A3F}" type="parTrans" cxnId="{ED80570B-1C65-46C5-ABB8-9CEEC497BB00}">
      <dgm:prSet/>
      <dgm:spPr/>
      <dgm:t>
        <a:bodyPr/>
        <a:lstStyle/>
        <a:p>
          <a:endParaRPr lang="en-GB"/>
        </a:p>
      </dgm:t>
    </dgm:pt>
    <dgm:pt modelId="{966415E3-50AA-4ABE-B721-F4BB390DABF5}" type="sibTrans" cxnId="{ED80570B-1C65-46C5-ABB8-9CEEC497BB00}">
      <dgm:prSet/>
      <dgm:spPr/>
      <dgm:t>
        <a:bodyPr/>
        <a:lstStyle/>
        <a:p>
          <a:endParaRPr lang="en-GB"/>
        </a:p>
      </dgm:t>
    </dgm:pt>
    <dgm:pt modelId="{18217DFC-DB08-42D6-9556-62A08A8747F0}">
      <dgm:prSet/>
      <dgm:spPr>
        <a:solidFill>
          <a:srgbClr val="D13975"/>
        </a:solidFill>
        <a:ln>
          <a:solidFill>
            <a:srgbClr val="D13975"/>
          </a:solidFill>
        </a:ln>
      </dgm:spPr>
      <dgm:t>
        <a:bodyPr/>
        <a:lstStyle/>
        <a:p>
          <a:r>
            <a:rPr lang="en-GB"/>
            <a:t>Social and personal development</a:t>
          </a:r>
        </a:p>
      </dgm:t>
    </dgm:pt>
    <dgm:pt modelId="{0F475E34-7C44-4A19-A115-C5D1F5B5427E}" type="parTrans" cxnId="{2A9C4114-6B83-4E25-A0C6-48A1C04A1A99}">
      <dgm:prSet/>
      <dgm:spPr/>
      <dgm:t>
        <a:bodyPr/>
        <a:lstStyle/>
        <a:p>
          <a:endParaRPr lang="en-GB"/>
        </a:p>
      </dgm:t>
    </dgm:pt>
    <dgm:pt modelId="{08430588-0E99-4793-9C18-4E9E6DEB6F90}" type="sibTrans" cxnId="{2A9C4114-6B83-4E25-A0C6-48A1C04A1A99}">
      <dgm:prSet/>
      <dgm:spPr/>
      <dgm:t>
        <a:bodyPr/>
        <a:lstStyle/>
        <a:p>
          <a:endParaRPr lang="en-GB"/>
        </a:p>
      </dgm:t>
    </dgm:pt>
    <dgm:pt modelId="{78EFFF00-CBE0-4C9D-ACDB-1ED2F23CE0F2}">
      <dgm:prSet/>
      <dgm:spPr>
        <a:solidFill>
          <a:schemeClr val="bg1">
            <a:alpha val="90000"/>
          </a:schemeClr>
        </a:solidFill>
        <a:ln>
          <a:solidFill>
            <a:srgbClr val="D13975">
              <a:alpha val="90000"/>
            </a:srgbClr>
          </a:solidFill>
        </a:ln>
      </dgm:spPr>
      <dgm:t>
        <a:bodyPr/>
        <a:lstStyle/>
        <a:p>
          <a:r>
            <a:rPr lang="en-GB"/>
            <a:t>Builds communication and teamwork</a:t>
          </a:r>
        </a:p>
      </dgm:t>
    </dgm:pt>
    <dgm:pt modelId="{1039D121-BE0B-48D7-B0E8-AAA87B65BEC0}" type="parTrans" cxnId="{4701AC3D-3A70-4088-9A28-798093A8F7AF}">
      <dgm:prSet/>
      <dgm:spPr/>
      <dgm:t>
        <a:bodyPr/>
        <a:lstStyle/>
        <a:p>
          <a:endParaRPr lang="en-GB"/>
        </a:p>
      </dgm:t>
    </dgm:pt>
    <dgm:pt modelId="{CE2092CF-1A8F-418E-8494-6899F13627EF}" type="sibTrans" cxnId="{4701AC3D-3A70-4088-9A28-798093A8F7AF}">
      <dgm:prSet/>
      <dgm:spPr/>
      <dgm:t>
        <a:bodyPr/>
        <a:lstStyle/>
        <a:p>
          <a:endParaRPr lang="en-GB"/>
        </a:p>
      </dgm:t>
    </dgm:pt>
    <dgm:pt modelId="{2DC7FBC7-2199-43A8-89B2-7220ECB8525F}">
      <dgm:prSet/>
      <dgm:spPr>
        <a:solidFill>
          <a:schemeClr val="bg1">
            <a:alpha val="90000"/>
          </a:schemeClr>
        </a:solidFill>
        <a:ln>
          <a:solidFill>
            <a:srgbClr val="D13975">
              <a:alpha val="90000"/>
            </a:srgbClr>
          </a:solidFill>
        </a:ln>
      </dgm:spPr>
      <dgm:t>
        <a:bodyPr/>
        <a:lstStyle/>
        <a:p>
          <a:r>
            <a:rPr lang="en-GB"/>
            <a:t>Builds friendships</a:t>
          </a:r>
        </a:p>
      </dgm:t>
    </dgm:pt>
    <dgm:pt modelId="{713C0DCD-D0DB-4773-A07F-2475A3EAC3ED}" type="parTrans" cxnId="{01B26FA9-F973-417B-9481-81FADD6FEBCA}">
      <dgm:prSet/>
      <dgm:spPr/>
      <dgm:t>
        <a:bodyPr/>
        <a:lstStyle/>
        <a:p>
          <a:endParaRPr lang="en-GB"/>
        </a:p>
      </dgm:t>
    </dgm:pt>
    <dgm:pt modelId="{2E075750-7FE3-41A9-A900-30BA730DC706}" type="sibTrans" cxnId="{01B26FA9-F973-417B-9481-81FADD6FEBCA}">
      <dgm:prSet/>
      <dgm:spPr/>
      <dgm:t>
        <a:bodyPr/>
        <a:lstStyle/>
        <a:p>
          <a:endParaRPr lang="en-GB"/>
        </a:p>
      </dgm:t>
    </dgm:pt>
    <dgm:pt modelId="{16D44F23-37BA-40EC-9FA3-14E1B8D1D5A5}">
      <dgm:prSet phldrT="[Text]" phldr="0"/>
      <dgm:spPr>
        <a:solidFill>
          <a:schemeClr val="bg1">
            <a:alpha val="90000"/>
          </a:schemeClr>
        </a:solidFill>
        <a:ln>
          <a:solidFill>
            <a:srgbClr val="004750">
              <a:alpha val="90000"/>
            </a:srgbClr>
          </a:solidFill>
        </a:ln>
      </dgm:spPr>
      <dgm:t>
        <a:bodyPr/>
        <a:lstStyle/>
        <a:p>
          <a:r>
            <a:rPr lang="en-GB"/>
            <a:t>Boosts confidence and self-belief</a:t>
          </a:r>
        </a:p>
      </dgm:t>
    </dgm:pt>
    <dgm:pt modelId="{30FDE947-89FB-471E-9BF4-88FA2BD40103}" type="parTrans" cxnId="{20546797-26CF-4B93-AD74-929F0A6ACEAC}">
      <dgm:prSet/>
      <dgm:spPr/>
      <dgm:t>
        <a:bodyPr/>
        <a:lstStyle/>
        <a:p>
          <a:endParaRPr lang="en-GB"/>
        </a:p>
      </dgm:t>
    </dgm:pt>
    <dgm:pt modelId="{C59C1DA9-D62A-49BC-88E2-430FD35FBCED}" type="sibTrans" cxnId="{20546797-26CF-4B93-AD74-929F0A6ACEAC}">
      <dgm:prSet/>
      <dgm:spPr/>
      <dgm:t>
        <a:bodyPr/>
        <a:lstStyle/>
        <a:p>
          <a:endParaRPr lang="en-GB"/>
        </a:p>
      </dgm:t>
    </dgm:pt>
    <dgm:pt modelId="{4C7A0929-2A8A-48F8-8759-D4A20C642D35}">
      <dgm:prSet/>
      <dgm:spPr>
        <a:solidFill>
          <a:srgbClr val="68C8D2"/>
        </a:solidFill>
      </dgm:spPr>
      <dgm:t>
        <a:bodyPr/>
        <a:lstStyle/>
        <a:p>
          <a:r>
            <a:rPr lang="en-GB"/>
            <a:t>Mental wellbeing and happiness</a:t>
          </a:r>
        </a:p>
      </dgm:t>
    </dgm:pt>
    <dgm:pt modelId="{FB4F8A4A-DB5E-4BEF-8996-8110E9B09F82}" type="parTrans" cxnId="{452C3273-C542-4C58-B6F3-5F6E03BB2E5D}">
      <dgm:prSet/>
      <dgm:spPr/>
      <dgm:t>
        <a:bodyPr/>
        <a:lstStyle/>
        <a:p>
          <a:endParaRPr lang="en-GB"/>
        </a:p>
      </dgm:t>
    </dgm:pt>
    <dgm:pt modelId="{E1F872FA-FE12-4DB1-AFBF-D7C19ACE8EB3}" type="sibTrans" cxnId="{452C3273-C542-4C58-B6F3-5F6E03BB2E5D}">
      <dgm:prSet/>
      <dgm:spPr/>
      <dgm:t>
        <a:bodyPr/>
        <a:lstStyle/>
        <a:p>
          <a:endParaRPr lang="en-GB"/>
        </a:p>
      </dgm:t>
    </dgm:pt>
    <dgm:pt modelId="{A69768E8-A2EA-4C9A-8EDF-4E4B1D4B612E}">
      <dgm:prSet/>
      <dgm:spPr>
        <a:solidFill>
          <a:schemeClr val="bg1">
            <a:alpha val="90000"/>
          </a:schemeClr>
        </a:solidFill>
        <a:ln>
          <a:solidFill>
            <a:srgbClr val="68C8D2">
              <a:alpha val="90000"/>
            </a:srgbClr>
          </a:solidFill>
        </a:ln>
      </dgm:spPr>
      <dgm:t>
        <a:bodyPr/>
        <a:lstStyle/>
        <a:p>
          <a:r>
            <a:rPr lang="en-GB"/>
            <a:t>Stronger muscles and bones</a:t>
          </a:r>
        </a:p>
      </dgm:t>
    </dgm:pt>
    <dgm:pt modelId="{D5434721-4B06-4104-BCE3-DAACF3AE1FA4}" type="parTrans" cxnId="{DE06BFEC-DB5E-4393-8CC3-014C28CD4578}">
      <dgm:prSet/>
      <dgm:spPr/>
      <dgm:t>
        <a:bodyPr/>
        <a:lstStyle/>
        <a:p>
          <a:endParaRPr lang="en-GB"/>
        </a:p>
      </dgm:t>
    </dgm:pt>
    <dgm:pt modelId="{5A465EBA-B91C-4B45-A1ED-820342E30FDF}" type="sibTrans" cxnId="{DE06BFEC-DB5E-4393-8CC3-014C28CD4578}">
      <dgm:prSet/>
      <dgm:spPr/>
      <dgm:t>
        <a:bodyPr/>
        <a:lstStyle/>
        <a:p>
          <a:endParaRPr lang="en-GB"/>
        </a:p>
      </dgm:t>
    </dgm:pt>
    <dgm:pt modelId="{DF8AE90E-3970-4319-B60D-5173C006ED5B}">
      <dgm:prSet/>
      <dgm:spPr>
        <a:solidFill>
          <a:schemeClr val="bg1">
            <a:alpha val="90000"/>
          </a:schemeClr>
        </a:solidFill>
        <a:ln>
          <a:solidFill>
            <a:srgbClr val="68C8D2">
              <a:alpha val="90000"/>
            </a:srgbClr>
          </a:solidFill>
        </a:ln>
      </dgm:spPr>
      <dgm:t>
        <a:bodyPr/>
        <a:lstStyle/>
        <a:p>
          <a:r>
            <a:rPr lang="en-GB"/>
            <a:t>Boosts energy and reduces tiredness</a:t>
          </a:r>
        </a:p>
      </dgm:t>
    </dgm:pt>
    <dgm:pt modelId="{7247675F-1693-47B6-A77B-A4FE3F9A7A3B}" type="parTrans" cxnId="{B93670DA-629A-4CE7-ABA4-046AF805B5BF}">
      <dgm:prSet/>
      <dgm:spPr/>
      <dgm:t>
        <a:bodyPr/>
        <a:lstStyle/>
        <a:p>
          <a:endParaRPr lang="en-GB"/>
        </a:p>
      </dgm:t>
    </dgm:pt>
    <dgm:pt modelId="{FC027B91-5C72-4FAF-B483-33B6BA087961}" type="sibTrans" cxnId="{B93670DA-629A-4CE7-ABA4-046AF805B5BF}">
      <dgm:prSet/>
      <dgm:spPr/>
      <dgm:t>
        <a:bodyPr/>
        <a:lstStyle/>
        <a:p>
          <a:endParaRPr lang="en-GB"/>
        </a:p>
      </dgm:t>
    </dgm:pt>
    <dgm:pt modelId="{96AA9583-E579-4B07-A5CB-46A311457547}">
      <dgm:prSet/>
      <dgm:spPr>
        <a:solidFill>
          <a:srgbClr val="29B156"/>
        </a:solidFill>
      </dgm:spPr>
      <dgm:t>
        <a:bodyPr/>
        <a:lstStyle/>
        <a:p>
          <a:r>
            <a:rPr lang="en-GB"/>
            <a:t>Learning and thinking gains</a:t>
          </a:r>
        </a:p>
      </dgm:t>
    </dgm:pt>
    <dgm:pt modelId="{2051A3F2-5FCA-4C41-BD5E-4AB8D47BB7A1}" type="parTrans" cxnId="{D72AEFF6-08BD-4B97-B58D-911A720EE66B}">
      <dgm:prSet/>
      <dgm:spPr/>
      <dgm:t>
        <a:bodyPr/>
        <a:lstStyle/>
        <a:p>
          <a:endParaRPr lang="en-GB"/>
        </a:p>
      </dgm:t>
    </dgm:pt>
    <dgm:pt modelId="{B9A27A52-7B33-4F0E-B264-E59DD15D2B4D}" type="sibTrans" cxnId="{D72AEFF6-08BD-4B97-B58D-911A720EE66B}">
      <dgm:prSet/>
      <dgm:spPr/>
      <dgm:t>
        <a:bodyPr/>
        <a:lstStyle/>
        <a:p>
          <a:endParaRPr lang="en-GB"/>
        </a:p>
      </dgm:t>
    </dgm:pt>
    <dgm:pt modelId="{21B343F1-B228-466C-9DA5-80E97AA04429}">
      <dgm:prSet/>
      <dgm:spPr>
        <a:solidFill>
          <a:schemeClr val="bg1">
            <a:alpha val="90000"/>
          </a:schemeClr>
        </a:solidFill>
        <a:ln>
          <a:solidFill>
            <a:srgbClr val="29B156">
              <a:alpha val="90000"/>
            </a:srgbClr>
          </a:solidFill>
        </a:ln>
      </dgm:spPr>
      <dgm:t>
        <a:bodyPr/>
        <a:lstStyle/>
        <a:p>
          <a:r>
            <a:rPr lang="en-GB"/>
            <a:t>Improves memory, attention in class and the ability to manage emotions</a:t>
          </a:r>
        </a:p>
      </dgm:t>
    </dgm:pt>
    <dgm:pt modelId="{8DF0536F-8729-4215-A37A-5112B2E93873}" type="parTrans" cxnId="{80E290D3-7164-4C02-A8E4-B97B6510BFCB}">
      <dgm:prSet/>
      <dgm:spPr/>
      <dgm:t>
        <a:bodyPr/>
        <a:lstStyle/>
        <a:p>
          <a:endParaRPr lang="en-GB"/>
        </a:p>
      </dgm:t>
    </dgm:pt>
    <dgm:pt modelId="{059FC528-815F-4EAD-A578-A58A4FD43E79}" type="sibTrans" cxnId="{80E290D3-7164-4C02-A8E4-B97B6510BFCB}">
      <dgm:prSet/>
      <dgm:spPr/>
      <dgm:t>
        <a:bodyPr/>
        <a:lstStyle/>
        <a:p>
          <a:endParaRPr lang="en-GB"/>
        </a:p>
      </dgm:t>
    </dgm:pt>
    <dgm:pt modelId="{01911522-CB13-4A92-847A-AE28D885242F}">
      <dgm:prSet/>
      <dgm:spPr>
        <a:solidFill>
          <a:schemeClr val="bg1">
            <a:alpha val="90000"/>
          </a:schemeClr>
        </a:solidFill>
        <a:ln>
          <a:solidFill>
            <a:srgbClr val="29B156">
              <a:alpha val="90000"/>
            </a:srgbClr>
          </a:solidFill>
        </a:ln>
      </dgm:spPr>
      <dgm:t>
        <a:bodyPr/>
        <a:lstStyle/>
        <a:p>
          <a:r>
            <a:rPr lang="en-GB"/>
            <a:t>Improves achievement at school</a:t>
          </a:r>
        </a:p>
      </dgm:t>
    </dgm:pt>
    <dgm:pt modelId="{AF544520-95F2-42F4-81A5-1BF7EF9CACAC}" type="parTrans" cxnId="{82BF08B2-A86C-4725-9034-EFF96B890CC6}">
      <dgm:prSet/>
      <dgm:spPr/>
      <dgm:t>
        <a:bodyPr/>
        <a:lstStyle/>
        <a:p>
          <a:endParaRPr lang="en-GB"/>
        </a:p>
      </dgm:t>
    </dgm:pt>
    <dgm:pt modelId="{92FF248D-20DA-4DA4-ADFD-05EB005CFEEA}" type="sibTrans" cxnId="{82BF08B2-A86C-4725-9034-EFF96B890CC6}">
      <dgm:prSet/>
      <dgm:spPr/>
      <dgm:t>
        <a:bodyPr/>
        <a:lstStyle/>
        <a:p>
          <a:endParaRPr lang="en-GB"/>
        </a:p>
      </dgm:t>
    </dgm:pt>
    <dgm:pt modelId="{3E51F7CA-9C7A-479E-B4A1-DECB76F27994}" type="pres">
      <dgm:prSet presAssocID="{AD1DC880-5A7E-4FC5-84E6-6B805B00A66A}" presName="Name0" presStyleCnt="0">
        <dgm:presLayoutVars>
          <dgm:dir/>
          <dgm:animLvl val="lvl"/>
          <dgm:resizeHandles/>
        </dgm:presLayoutVars>
      </dgm:prSet>
      <dgm:spPr/>
    </dgm:pt>
    <dgm:pt modelId="{2B6786F3-7065-4F8B-A775-2168D543275E}" type="pres">
      <dgm:prSet presAssocID="{92EDD2C2-B7BD-4C0C-990C-EF146A93C32D}" presName="linNode" presStyleCnt="0"/>
      <dgm:spPr/>
    </dgm:pt>
    <dgm:pt modelId="{AC59E9B1-A8B2-4AC9-A695-C0993A25E5EB}" type="pres">
      <dgm:prSet presAssocID="{92EDD2C2-B7BD-4C0C-990C-EF146A93C32D}" presName="parentShp" presStyleLbl="node1" presStyleIdx="0" presStyleCnt="4">
        <dgm:presLayoutVars>
          <dgm:bulletEnabled val="1"/>
        </dgm:presLayoutVars>
      </dgm:prSet>
      <dgm:spPr/>
    </dgm:pt>
    <dgm:pt modelId="{350A0EF2-EA3F-432F-B0CC-731E03A7D6AB}" type="pres">
      <dgm:prSet presAssocID="{92EDD2C2-B7BD-4C0C-990C-EF146A93C32D}" presName="childShp" presStyleLbl="bgAccFollowNode1" presStyleIdx="0" presStyleCnt="4">
        <dgm:presLayoutVars>
          <dgm:bulletEnabled val="1"/>
        </dgm:presLayoutVars>
      </dgm:prSet>
      <dgm:spPr/>
    </dgm:pt>
    <dgm:pt modelId="{26A12242-08A9-490E-AAC2-332B751E47FE}" type="pres">
      <dgm:prSet presAssocID="{9C66A314-42DE-4738-B481-63FD0DEAF87C}" presName="spacing" presStyleCnt="0"/>
      <dgm:spPr/>
    </dgm:pt>
    <dgm:pt modelId="{C816E274-C65F-4876-91C0-08C6EE25874E}" type="pres">
      <dgm:prSet presAssocID="{96AA9583-E579-4B07-A5CB-46A311457547}" presName="linNode" presStyleCnt="0"/>
      <dgm:spPr/>
    </dgm:pt>
    <dgm:pt modelId="{7CA526A2-34FF-49A8-91EB-F93C87AD448B}" type="pres">
      <dgm:prSet presAssocID="{96AA9583-E579-4B07-A5CB-46A311457547}" presName="parentShp" presStyleLbl="node1" presStyleIdx="1" presStyleCnt="4">
        <dgm:presLayoutVars>
          <dgm:bulletEnabled val="1"/>
        </dgm:presLayoutVars>
      </dgm:prSet>
      <dgm:spPr/>
    </dgm:pt>
    <dgm:pt modelId="{55689639-E812-4B05-ADED-8F9D09C53A80}" type="pres">
      <dgm:prSet presAssocID="{96AA9583-E579-4B07-A5CB-46A311457547}" presName="childShp" presStyleLbl="bgAccFollowNode1" presStyleIdx="1" presStyleCnt="4">
        <dgm:presLayoutVars>
          <dgm:bulletEnabled val="1"/>
        </dgm:presLayoutVars>
      </dgm:prSet>
      <dgm:spPr/>
    </dgm:pt>
    <dgm:pt modelId="{759B33BA-F920-408B-84A6-00F70559496F}" type="pres">
      <dgm:prSet presAssocID="{B9A27A52-7B33-4F0E-B264-E59DD15D2B4D}" presName="spacing" presStyleCnt="0"/>
      <dgm:spPr/>
    </dgm:pt>
    <dgm:pt modelId="{8768ABEC-6C19-4261-A671-169F8A6B9CCF}" type="pres">
      <dgm:prSet presAssocID="{4C7A0929-2A8A-48F8-8759-D4A20C642D35}" presName="linNode" presStyleCnt="0"/>
      <dgm:spPr/>
    </dgm:pt>
    <dgm:pt modelId="{59F1C743-99DC-4855-9958-E9A84DDC6FEF}" type="pres">
      <dgm:prSet presAssocID="{4C7A0929-2A8A-48F8-8759-D4A20C642D35}" presName="parentShp" presStyleLbl="node1" presStyleIdx="2" presStyleCnt="4">
        <dgm:presLayoutVars>
          <dgm:bulletEnabled val="1"/>
        </dgm:presLayoutVars>
      </dgm:prSet>
      <dgm:spPr/>
    </dgm:pt>
    <dgm:pt modelId="{62841CF1-A762-4182-9C2A-E4E44AF951DD}" type="pres">
      <dgm:prSet presAssocID="{4C7A0929-2A8A-48F8-8759-D4A20C642D35}" presName="childShp" presStyleLbl="bgAccFollowNode1" presStyleIdx="2" presStyleCnt="4">
        <dgm:presLayoutVars>
          <dgm:bulletEnabled val="1"/>
        </dgm:presLayoutVars>
      </dgm:prSet>
      <dgm:spPr/>
    </dgm:pt>
    <dgm:pt modelId="{91AC8C6E-2ACC-45D6-81CF-D88ABEC47170}" type="pres">
      <dgm:prSet presAssocID="{E1F872FA-FE12-4DB1-AFBF-D7C19ACE8EB3}" presName="spacing" presStyleCnt="0"/>
      <dgm:spPr/>
    </dgm:pt>
    <dgm:pt modelId="{CF2A236B-6061-4D81-9C6B-0FF3D339FEBD}" type="pres">
      <dgm:prSet presAssocID="{18217DFC-DB08-42D6-9556-62A08A8747F0}" presName="linNode" presStyleCnt="0"/>
      <dgm:spPr/>
    </dgm:pt>
    <dgm:pt modelId="{77B461A9-AA00-48AF-874C-0131BD0916C8}" type="pres">
      <dgm:prSet presAssocID="{18217DFC-DB08-42D6-9556-62A08A8747F0}" presName="parentShp" presStyleLbl="node1" presStyleIdx="3" presStyleCnt="4">
        <dgm:presLayoutVars>
          <dgm:bulletEnabled val="1"/>
        </dgm:presLayoutVars>
      </dgm:prSet>
      <dgm:spPr/>
    </dgm:pt>
    <dgm:pt modelId="{E7C40C75-A696-4BAD-B67E-E743DA643A2E}" type="pres">
      <dgm:prSet presAssocID="{18217DFC-DB08-42D6-9556-62A08A8747F0}" presName="childShp" presStyleLbl="bgAccFollowNode1" presStyleIdx="3" presStyleCnt="4">
        <dgm:presLayoutVars>
          <dgm:bulletEnabled val="1"/>
        </dgm:presLayoutVars>
      </dgm:prSet>
      <dgm:spPr/>
    </dgm:pt>
  </dgm:ptLst>
  <dgm:cxnLst>
    <dgm:cxn modelId="{CA21320B-A6A6-4A71-B46E-F1D1E301118C}" type="presOf" srcId="{16D44F23-37BA-40EC-9FA3-14E1B8D1D5A5}" destId="{350A0EF2-EA3F-432F-B0CC-731E03A7D6AB}" srcOrd="0" destOrd="1" presId="urn:microsoft.com/office/officeart/2005/8/layout/vList6"/>
    <dgm:cxn modelId="{ED80570B-1C65-46C5-ABB8-9CEEC497BB00}" srcId="{92EDD2C2-B7BD-4C0C-990C-EF146A93C32D}" destId="{32D0253A-026D-44DB-9AAA-CF1E06BAA8AD}" srcOrd="0" destOrd="0" parTransId="{6157C97C-446C-4A0F-B0ED-A458AFD47A3F}" sibTransId="{966415E3-50AA-4ABE-B721-F4BB390DABF5}"/>
    <dgm:cxn modelId="{5DDCC612-4665-4692-8098-A8E329EF36C0}" type="presOf" srcId="{18217DFC-DB08-42D6-9556-62A08A8747F0}" destId="{77B461A9-AA00-48AF-874C-0131BD0916C8}" srcOrd="0" destOrd="0" presId="urn:microsoft.com/office/officeart/2005/8/layout/vList6"/>
    <dgm:cxn modelId="{2A9C4114-6B83-4E25-A0C6-48A1C04A1A99}" srcId="{AD1DC880-5A7E-4FC5-84E6-6B805B00A66A}" destId="{18217DFC-DB08-42D6-9556-62A08A8747F0}" srcOrd="3" destOrd="0" parTransId="{0F475E34-7C44-4A19-A115-C5D1F5B5427E}" sibTransId="{08430588-0E99-4793-9C18-4E9E6DEB6F90}"/>
    <dgm:cxn modelId="{4DC09714-2B89-43D6-B7CF-F6878562A987}" type="presOf" srcId="{4C7A0929-2A8A-48F8-8759-D4A20C642D35}" destId="{59F1C743-99DC-4855-9958-E9A84DDC6FEF}" srcOrd="0" destOrd="0" presId="urn:microsoft.com/office/officeart/2005/8/layout/vList6"/>
    <dgm:cxn modelId="{D09CC31F-8489-43EC-B605-CCDE656F32FC}" type="presOf" srcId="{01911522-CB13-4A92-847A-AE28D885242F}" destId="{55689639-E812-4B05-ADED-8F9D09C53A80}" srcOrd="0" destOrd="1" presId="urn:microsoft.com/office/officeart/2005/8/layout/vList6"/>
    <dgm:cxn modelId="{37D5ED2B-3064-46C9-9F42-F47E21B8040F}" type="presOf" srcId="{21B343F1-B228-466C-9DA5-80E97AA04429}" destId="{55689639-E812-4B05-ADED-8F9D09C53A80}" srcOrd="0" destOrd="0" presId="urn:microsoft.com/office/officeart/2005/8/layout/vList6"/>
    <dgm:cxn modelId="{FB30D039-3D21-4420-B9FB-079F58016814}" type="presOf" srcId="{DF8AE90E-3970-4319-B60D-5173C006ED5B}" destId="{62841CF1-A762-4182-9C2A-E4E44AF951DD}" srcOrd="0" destOrd="1" presId="urn:microsoft.com/office/officeart/2005/8/layout/vList6"/>
    <dgm:cxn modelId="{4701AC3D-3A70-4088-9A28-798093A8F7AF}" srcId="{18217DFC-DB08-42D6-9556-62A08A8747F0}" destId="{78EFFF00-CBE0-4C9D-ACDB-1ED2F23CE0F2}" srcOrd="0" destOrd="0" parTransId="{1039D121-BE0B-48D7-B0E8-AAA87B65BEC0}" sibTransId="{CE2092CF-1A8F-418E-8494-6899F13627EF}"/>
    <dgm:cxn modelId="{CF662F5D-E402-4940-A0C4-5B5763B659CC}" type="presOf" srcId="{96AA9583-E579-4B07-A5CB-46A311457547}" destId="{7CA526A2-34FF-49A8-91EB-F93C87AD448B}" srcOrd="0" destOrd="0" presId="urn:microsoft.com/office/officeart/2005/8/layout/vList6"/>
    <dgm:cxn modelId="{7B43D265-0CB7-4E1A-AAA6-5AB6E1F202BE}" type="presOf" srcId="{A69768E8-A2EA-4C9A-8EDF-4E4B1D4B612E}" destId="{62841CF1-A762-4182-9C2A-E4E44AF951DD}" srcOrd="0" destOrd="0" presId="urn:microsoft.com/office/officeart/2005/8/layout/vList6"/>
    <dgm:cxn modelId="{2C2B3D6B-E778-438B-8BAB-054A1BCA4865}" type="presOf" srcId="{92EDD2C2-B7BD-4C0C-990C-EF146A93C32D}" destId="{AC59E9B1-A8B2-4AC9-A695-C0993A25E5EB}" srcOrd="0" destOrd="0" presId="urn:microsoft.com/office/officeart/2005/8/layout/vList6"/>
    <dgm:cxn modelId="{AF54774B-666B-48E6-AB4E-D175ECAE3CF6}" srcId="{AD1DC880-5A7E-4FC5-84E6-6B805B00A66A}" destId="{92EDD2C2-B7BD-4C0C-990C-EF146A93C32D}" srcOrd="0" destOrd="0" parTransId="{28341932-BFD8-4A9B-96B0-476340233F2F}" sibTransId="{9C66A314-42DE-4738-B481-63FD0DEAF87C}"/>
    <dgm:cxn modelId="{452C3273-C542-4C58-B6F3-5F6E03BB2E5D}" srcId="{AD1DC880-5A7E-4FC5-84E6-6B805B00A66A}" destId="{4C7A0929-2A8A-48F8-8759-D4A20C642D35}" srcOrd="2" destOrd="0" parTransId="{FB4F8A4A-DB5E-4BEF-8996-8110E9B09F82}" sibTransId="{E1F872FA-FE12-4DB1-AFBF-D7C19ACE8EB3}"/>
    <dgm:cxn modelId="{20546797-26CF-4B93-AD74-929F0A6ACEAC}" srcId="{92EDD2C2-B7BD-4C0C-990C-EF146A93C32D}" destId="{16D44F23-37BA-40EC-9FA3-14E1B8D1D5A5}" srcOrd="1" destOrd="0" parTransId="{30FDE947-89FB-471E-9BF4-88FA2BD40103}" sibTransId="{C59C1DA9-D62A-49BC-88E2-430FD35FBCED}"/>
    <dgm:cxn modelId="{01B26FA9-F973-417B-9481-81FADD6FEBCA}" srcId="{18217DFC-DB08-42D6-9556-62A08A8747F0}" destId="{2DC7FBC7-2199-43A8-89B2-7220ECB8525F}" srcOrd="1" destOrd="0" parTransId="{713C0DCD-D0DB-4773-A07F-2475A3EAC3ED}" sibTransId="{2E075750-7FE3-41A9-A900-30BA730DC706}"/>
    <dgm:cxn modelId="{C073FEAA-64B6-49CA-BCA4-3B04C7823B5D}" type="presOf" srcId="{AD1DC880-5A7E-4FC5-84E6-6B805B00A66A}" destId="{3E51F7CA-9C7A-479E-B4A1-DECB76F27994}" srcOrd="0" destOrd="0" presId="urn:microsoft.com/office/officeart/2005/8/layout/vList6"/>
    <dgm:cxn modelId="{82BF08B2-A86C-4725-9034-EFF96B890CC6}" srcId="{96AA9583-E579-4B07-A5CB-46A311457547}" destId="{01911522-CB13-4A92-847A-AE28D885242F}" srcOrd="1" destOrd="0" parTransId="{AF544520-95F2-42F4-81A5-1BF7EF9CACAC}" sibTransId="{92FF248D-20DA-4DA4-ADFD-05EB005CFEEA}"/>
    <dgm:cxn modelId="{AF0AEDB3-FBFB-470B-8030-4E8F5F9E8400}" type="presOf" srcId="{78EFFF00-CBE0-4C9D-ACDB-1ED2F23CE0F2}" destId="{E7C40C75-A696-4BAD-B67E-E743DA643A2E}" srcOrd="0" destOrd="0" presId="urn:microsoft.com/office/officeart/2005/8/layout/vList6"/>
    <dgm:cxn modelId="{065F09C0-5690-49FF-802D-2FE1A176E7FF}" type="presOf" srcId="{2DC7FBC7-2199-43A8-89B2-7220ECB8525F}" destId="{E7C40C75-A696-4BAD-B67E-E743DA643A2E}" srcOrd="0" destOrd="1" presId="urn:microsoft.com/office/officeart/2005/8/layout/vList6"/>
    <dgm:cxn modelId="{80E290D3-7164-4C02-A8E4-B97B6510BFCB}" srcId="{96AA9583-E579-4B07-A5CB-46A311457547}" destId="{21B343F1-B228-466C-9DA5-80E97AA04429}" srcOrd="0" destOrd="0" parTransId="{8DF0536F-8729-4215-A37A-5112B2E93873}" sibTransId="{059FC528-815F-4EAD-A578-A58A4FD43E79}"/>
    <dgm:cxn modelId="{B93670DA-629A-4CE7-ABA4-046AF805B5BF}" srcId="{4C7A0929-2A8A-48F8-8759-D4A20C642D35}" destId="{DF8AE90E-3970-4319-B60D-5173C006ED5B}" srcOrd="1" destOrd="0" parTransId="{7247675F-1693-47B6-A77B-A4FE3F9A7A3B}" sibTransId="{FC027B91-5C72-4FAF-B483-33B6BA087961}"/>
    <dgm:cxn modelId="{DE06BFEC-DB5E-4393-8CC3-014C28CD4578}" srcId="{4C7A0929-2A8A-48F8-8759-D4A20C642D35}" destId="{A69768E8-A2EA-4C9A-8EDF-4E4B1D4B612E}" srcOrd="0" destOrd="0" parTransId="{D5434721-4B06-4104-BCE3-DAACF3AE1FA4}" sibTransId="{5A465EBA-B91C-4B45-A1ED-820342E30FDF}"/>
    <dgm:cxn modelId="{D72AEFF6-08BD-4B97-B58D-911A720EE66B}" srcId="{AD1DC880-5A7E-4FC5-84E6-6B805B00A66A}" destId="{96AA9583-E579-4B07-A5CB-46A311457547}" srcOrd="1" destOrd="0" parTransId="{2051A3F2-5FCA-4C41-BD5E-4AB8D47BB7A1}" sibTransId="{B9A27A52-7B33-4F0E-B264-E59DD15D2B4D}"/>
    <dgm:cxn modelId="{4BEF2EFD-F91C-47D2-BF25-3690080DBE24}" type="presOf" srcId="{32D0253A-026D-44DB-9AAA-CF1E06BAA8AD}" destId="{350A0EF2-EA3F-432F-B0CC-731E03A7D6AB}" srcOrd="0" destOrd="0" presId="urn:microsoft.com/office/officeart/2005/8/layout/vList6"/>
    <dgm:cxn modelId="{2521D45A-E388-47CE-B537-7D12623989F6}" type="presParOf" srcId="{3E51F7CA-9C7A-479E-B4A1-DECB76F27994}" destId="{2B6786F3-7065-4F8B-A775-2168D543275E}" srcOrd="0" destOrd="0" presId="urn:microsoft.com/office/officeart/2005/8/layout/vList6"/>
    <dgm:cxn modelId="{CFAB339D-94F9-48A9-9944-FD29C6318808}" type="presParOf" srcId="{2B6786F3-7065-4F8B-A775-2168D543275E}" destId="{AC59E9B1-A8B2-4AC9-A695-C0993A25E5EB}" srcOrd="0" destOrd="0" presId="urn:microsoft.com/office/officeart/2005/8/layout/vList6"/>
    <dgm:cxn modelId="{D4184E66-6A72-45B1-8736-461C167B8D2B}" type="presParOf" srcId="{2B6786F3-7065-4F8B-A775-2168D543275E}" destId="{350A0EF2-EA3F-432F-B0CC-731E03A7D6AB}" srcOrd="1" destOrd="0" presId="urn:microsoft.com/office/officeart/2005/8/layout/vList6"/>
    <dgm:cxn modelId="{778035D1-B8D4-49FA-B80C-B0B7BDD1A93C}" type="presParOf" srcId="{3E51F7CA-9C7A-479E-B4A1-DECB76F27994}" destId="{26A12242-08A9-490E-AAC2-332B751E47FE}" srcOrd="1" destOrd="0" presId="urn:microsoft.com/office/officeart/2005/8/layout/vList6"/>
    <dgm:cxn modelId="{12F3F206-5190-4060-B2A6-A2B8E2A01CA2}" type="presParOf" srcId="{3E51F7CA-9C7A-479E-B4A1-DECB76F27994}" destId="{C816E274-C65F-4876-91C0-08C6EE25874E}" srcOrd="2" destOrd="0" presId="urn:microsoft.com/office/officeart/2005/8/layout/vList6"/>
    <dgm:cxn modelId="{DB52D2B1-CC04-4060-AB16-5E24F4880341}" type="presParOf" srcId="{C816E274-C65F-4876-91C0-08C6EE25874E}" destId="{7CA526A2-34FF-49A8-91EB-F93C87AD448B}" srcOrd="0" destOrd="0" presId="urn:microsoft.com/office/officeart/2005/8/layout/vList6"/>
    <dgm:cxn modelId="{D070EA6B-873A-4750-87DB-FAA418FD6A95}" type="presParOf" srcId="{C816E274-C65F-4876-91C0-08C6EE25874E}" destId="{55689639-E812-4B05-ADED-8F9D09C53A80}" srcOrd="1" destOrd="0" presId="urn:microsoft.com/office/officeart/2005/8/layout/vList6"/>
    <dgm:cxn modelId="{C81216C4-4552-46F6-8E50-271F88EBFE15}" type="presParOf" srcId="{3E51F7CA-9C7A-479E-B4A1-DECB76F27994}" destId="{759B33BA-F920-408B-84A6-00F70559496F}" srcOrd="3" destOrd="0" presId="urn:microsoft.com/office/officeart/2005/8/layout/vList6"/>
    <dgm:cxn modelId="{128F65A6-28B9-4B30-B1AB-FEA51909E369}" type="presParOf" srcId="{3E51F7CA-9C7A-479E-B4A1-DECB76F27994}" destId="{8768ABEC-6C19-4261-A671-169F8A6B9CCF}" srcOrd="4" destOrd="0" presId="urn:microsoft.com/office/officeart/2005/8/layout/vList6"/>
    <dgm:cxn modelId="{A977C906-9726-4F87-81FD-92C9C050DAF2}" type="presParOf" srcId="{8768ABEC-6C19-4261-A671-169F8A6B9CCF}" destId="{59F1C743-99DC-4855-9958-E9A84DDC6FEF}" srcOrd="0" destOrd="0" presId="urn:microsoft.com/office/officeart/2005/8/layout/vList6"/>
    <dgm:cxn modelId="{6444EB37-B235-4C0D-966C-A89847D5B8C5}" type="presParOf" srcId="{8768ABEC-6C19-4261-A671-169F8A6B9CCF}" destId="{62841CF1-A762-4182-9C2A-E4E44AF951DD}" srcOrd="1" destOrd="0" presId="urn:microsoft.com/office/officeart/2005/8/layout/vList6"/>
    <dgm:cxn modelId="{10610DF2-536D-4C5D-8182-F5E2A95F3A1F}" type="presParOf" srcId="{3E51F7CA-9C7A-479E-B4A1-DECB76F27994}" destId="{91AC8C6E-2ACC-45D6-81CF-D88ABEC47170}" srcOrd="5" destOrd="0" presId="urn:microsoft.com/office/officeart/2005/8/layout/vList6"/>
    <dgm:cxn modelId="{6D8ECDE6-0935-4102-97DB-8710CA45891C}" type="presParOf" srcId="{3E51F7CA-9C7A-479E-B4A1-DECB76F27994}" destId="{CF2A236B-6061-4D81-9C6B-0FF3D339FEBD}" srcOrd="6" destOrd="0" presId="urn:microsoft.com/office/officeart/2005/8/layout/vList6"/>
    <dgm:cxn modelId="{243B1D48-8A2D-431A-9988-CB3A162991B4}" type="presParOf" srcId="{CF2A236B-6061-4D81-9C6B-0FF3D339FEBD}" destId="{77B461A9-AA00-48AF-874C-0131BD0916C8}" srcOrd="0" destOrd="0" presId="urn:microsoft.com/office/officeart/2005/8/layout/vList6"/>
    <dgm:cxn modelId="{AF1141DD-D930-4385-85FD-3916ADA5CBDC}" type="presParOf" srcId="{CF2A236B-6061-4D81-9C6B-0FF3D339FEBD}" destId="{E7C40C75-A696-4BAD-B67E-E743DA643A2E}"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F5D94A-2152-46DB-9C4D-D384F9EEBC1F}">
      <dsp:nvSpPr>
        <dsp:cNvPr id="0" name=""/>
        <dsp:cNvSpPr/>
      </dsp:nvSpPr>
      <dsp:spPr>
        <a:xfrm>
          <a:off x="3526817" y="1364"/>
          <a:ext cx="5290226" cy="1082782"/>
        </a:xfrm>
        <a:prstGeom prst="rightArrow">
          <a:avLst>
            <a:gd name="adj1" fmla="val 75000"/>
            <a:gd name="adj2" fmla="val 50000"/>
          </a:avLst>
        </a:prstGeom>
        <a:solidFill>
          <a:schemeClr val="bg1">
            <a:alpha val="90000"/>
          </a:schemeClr>
        </a:solidFill>
        <a:ln w="19050" cap="flat" cmpd="sng" algn="ctr">
          <a:solidFill>
            <a:srgbClr val="004750">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a:latin typeface="Arial" panose="020B0604020202020204" pitchFamily="34" charset="0"/>
              <a:cs typeface="Arial" panose="020B0604020202020204" pitchFamily="34" charset="0"/>
            </a:rPr>
            <a:t>Stronger muscles and bones</a:t>
          </a:r>
        </a:p>
        <a:p>
          <a:pPr marL="171450" lvl="1" indent="-171450" algn="l" defTabSz="800100">
            <a:lnSpc>
              <a:spcPct val="90000"/>
            </a:lnSpc>
            <a:spcBef>
              <a:spcPct val="0"/>
            </a:spcBef>
            <a:spcAft>
              <a:spcPct val="15000"/>
            </a:spcAft>
            <a:buChar char="•"/>
          </a:pPr>
          <a:r>
            <a:rPr lang="en-GB" sz="1800" kern="1200">
              <a:latin typeface="Arial" panose="020B0604020202020204" pitchFamily="34" charset="0"/>
              <a:cs typeface="Arial" panose="020B0604020202020204" pitchFamily="34" charset="0"/>
            </a:rPr>
            <a:t>Boosts energy and reduces tiredness</a:t>
          </a:r>
        </a:p>
      </dsp:txBody>
      <dsp:txXfrm>
        <a:off x="3526817" y="136712"/>
        <a:ext cx="4884183" cy="812086"/>
      </dsp:txXfrm>
    </dsp:sp>
    <dsp:sp modelId="{A97D7EA0-683F-4854-AAF2-F1BA057D4E62}">
      <dsp:nvSpPr>
        <dsp:cNvPr id="0" name=""/>
        <dsp:cNvSpPr/>
      </dsp:nvSpPr>
      <dsp:spPr>
        <a:xfrm>
          <a:off x="0" y="1364"/>
          <a:ext cx="3526817" cy="1082782"/>
        </a:xfrm>
        <a:prstGeom prst="roundRect">
          <a:avLst/>
        </a:prstGeom>
        <a:solidFill>
          <a:schemeClr val="accent1">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GB" sz="2800" kern="1200">
              <a:latin typeface="Arial" panose="020B0604020202020204" pitchFamily="34" charset="0"/>
              <a:cs typeface="Arial" panose="020B0604020202020204" pitchFamily="34" charset="0"/>
            </a:rPr>
            <a:t>Physical health</a:t>
          </a:r>
        </a:p>
      </dsp:txBody>
      <dsp:txXfrm>
        <a:off x="52857" y="54221"/>
        <a:ext cx="3421103" cy="977068"/>
      </dsp:txXfrm>
    </dsp:sp>
    <dsp:sp modelId="{AE91B740-A979-4B1B-94F7-B9695661B12A}">
      <dsp:nvSpPr>
        <dsp:cNvPr id="0" name=""/>
        <dsp:cNvSpPr/>
      </dsp:nvSpPr>
      <dsp:spPr>
        <a:xfrm>
          <a:off x="3526817" y="1192425"/>
          <a:ext cx="5290226" cy="1082782"/>
        </a:xfrm>
        <a:prstGeom prst="rightArrow">
          <a:avLst>
            <a:gd name="adj1" fmla="val 75000"/>
            <a:gd name="adj2" fmla="val 50000"/>
          </a:avLst>
        </a:prstGeom>
        <a:solidFill>
          <a:schemeClr val="bg1">
            <a:alpha val="90000"/>
          </a:schemeClr>
        </a:solidFill>
        <a:ln w="19050" cap="flat" cmpd="sng" algn="ctr">
          <a:solidFill>
            <a:srgbClr val="29B15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00" kern="1200">
              <a:latin typeface="Arial" panose="020B0604020202020204" pitchFamily="34" charset="0"/>
              <a:cs typeface="Arial" panose="020B0604020202020204" pitchFamily="34" charset="0"/>
            </a:rPr>
            <a:t>Improves memory, attention in class and the ability to manage emotions</a:t>
          </a:r>
        </a:p>
        <a:p>
          <a:pPr marL="171450" lvl="1" indent="-171450" algn="l" defTabSz="711200">
            <a:lnSpc>
              <a:spcPct val="90000"/>
            </a:lnSpc>
            <a:spcBef>
              <a:spcPct val="0"/>
            </a:spcBef>
            <a:spcAft>
              <a:spcPct val="15000"/>
            </a:spcAft>
            <a:buChar char="•"/>
          </a:pPr>
          <a:r>
            <a:rPr lang="en-GB" sz="1600" kern="1200">
              <a:latin typeface="Arial" panose="020B0604020202020204" pitchFamily="34" charset="0"/>
              <a:cs typeface="Arial" panose="020B0604020202020204" pitchFamily="34" charset="0"/>
            </a:rPr>
            <a:t>Improves achievement at school</a:t>
          </a:r>
        </a:p>
      </dsp:txBody>
      <dsp:txXfrm>
        <a:off x="3526817" y="1327773"/>
        <a:ext cx="4884183" cy="812086"/>
      </dsp:txXfrm>
    </dsp:sp>
    <dsp:sp modelId="{F2008869-53A1-4E0D-9059-22BB59A134AD}">
      <dsp:nvSpPr>
        <dsp:cNvPr id="0" name=""/>
        <dsp:cNvSpPr/>
      </dsp:nvSpPr>
      <dsp:spPr>
        <a:xfrm>
          <a:off x="0" y="1192425"/>
          <a:ext cx="3526817" cy="1082782"/>
        </a:xfrm>
        <a:prstGeom prst="roundRect">
          <a:avLst/>
        </a:prstGeom>
        <a:solidFill>
          <a:srgbClr val="00B05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marR="0" lvl="0" indent="0" algn="ctr" defTabSz="1422400" eaLnBrk="1" fontAlgn="auto" latinLnBrk="0" hangingPunct="1">
            <a:lnSpc>
              <a:spcPct val="90000"/>
            </a:lnSpc>
            <a:spcBef>
              <a:spcPct val="0"/>
            </a:spcBef>
            <a:spcAft>
              <a:spcPct val="35000"/>
            </a:spcAft>
            <a:buClrTx/>
            <a:buSzTx/>
            <a:buFontTx/>
            <a:buNone/>
            <a:tabLst/>
            <a:defRPr/>
          </a:pPr>
          <a:endParaRPr lang="en-GB" sz="2800" kern="1200">
            <a:latin typeface="Arial" panose="020B0604020202020204" pitchFamily="34" charset="0"/>
            <a:cs typeface="Arial" panose="020B0604020202020204" pitchFamily="34" charset="0"/>
          </a:endParaRPr>
        </a:p>
        <a:p>
          <a:pPr marL="0" marR="0" lvl="0" indent="0" algn="ctr" defTabSz="1422400" eaLnBrk="1" fontAlgn="auto" latinLnBrk="0" hangingPunct="1">
            <a:lnSpc>
              <a:spcPct val="90000"/>
            </a:lnSpc>
            <a:spcBef>
              <a:spcPct val="0"/>
            </a:spcBef>
            <a:spcAft>
              <a:spcPct val="35000"/>
            </a:spcAft>
            <a:buClrTx/>
            <a:buSzTx/>
            <a:buFontTx/>
            <a:buNone/>
            <a:tabLst/>
            <a:defRPr/>
          </a:pPr>
          <a:r>
            <a:rPr lang="en-GB" sz="2800" kern="1200">
              <a:latin typeface="Arial" panose="020B0604020202020204" pitchFamily="34" charset="0"/>
              <a:cs typeface="Arial" panose="020B0604020202020204" pitchFamily="34" charset="0"/>
            </a:rPr>
            <a:t>Learning and thinking gains</a:t>
          </a:r>
        </a:p>
        <a:p>
          <a:pPr marL="0" lvl="0" algn="ctr" defTabSz="1422400">
            <a:lnSpc>
              <a:spcPct val="90000"/>
            </a:lnSpc>
            <a:spcBef>
              <a:spcPct val="0"/>
            </a:spcBef>
            <a:spcAft>
              <a:spcPct val="35000"/>
            </a:spcAft>
            <a:buNone/>
          </a:pPr>
          <a:endParaRPr lang="en-GB" sz="2200" kern="1200">
            <a:latin typeface="Arial" panose="020B0604020202020204" pitchFamily="34" charset="0"/>
            <a:cs typeface="Arial" panose="020B0604020202020204" pitchFamily="34" charset="0"/>
          </a:endParaRPr>
        </a:p>
      </dsp:txBody>
      <dsp:txXfrm>
        <a:off x="52857" y="1245282"/>
        <a:ext cx="3421103" cy="977068"/>
      </dsp:txXfrm>
    </dsp:sp>
    <dsp:sp modelId="{E7C40C75-A696-4BAD-B67E-E743DA643A2E}">
      <dsp:nvSpPr>
        <dsp:cNvPr id="0" name=""/>
        <dsp:cNvSpPr/>
      </dsp:nvSpPr>
      <dsp:spPr>
        <a:xfrm>
          <a:off x="3526817" y="2383486"/>
          <a:ext cx="5290226" cy="1082782"/>
        </a:xfrm>
        <a:prstGeom prst="rightArrow">
          <a:avLst>
            <a:gd name="adj1" fmla="val 75000"/>
            <a:gd name="adj2" fmla="val 50000"/>
          </a:avLst>
        </a:prstGeom>
        <a:solidFill>
          <a:schemeClr val="bg1">
            <a:alpha val="90000"/>
          </a:schemeClr>
        </a:solidFill>
        <a:ln w="19050" cap="flat" cmpd="sng" algn="ctr">
          <a:solidFill>
            <a:srgbClr val="68C8D2">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a:latin typeface="Arial" panose="020B0604020202020204" pitchFamily="34" charset="0"/>
              <a:cs typeface="Arial" panose="020B0604020202020204" pitchFamily="34" charset="0"/>
            </a:rPr>
            <a:t>Increases happiness</a:t>
          </a:r>
        </a:p>
        <a:p>
          <a:pPr marL="171450" lvl="1" indent="-171450" algn="l" defTabSz="800100">
            <a:lnSpc>
              <a:spcPct val="90000"/>
            </a:lnSpc>
            <a:spcBef>
              <a:spcPct val="0"/>
            </a:spcBef>
            <a:spcAft>
              <a:spcPct val="15000"/>
            </a:spcAft>
            <a:buChar char="•"/>
          </a:pPr>
          <a:r>
            <a:rPr lang="en-GB" sz="1800" kern="1200">
              <a:latin typeface="Arial" panose="020B0604020202020204" pitchFamily="34" charset="0"/>
              <a:cs typeface="Arial" panose="020B0604020202020204" pitchFamily="34" charset="0"/>
            </a:rPr>
            <a:t>Boosts confidence and self-belief</a:t>
          </a:r>
        </a:p>
      </dsp:txBody>
      <dsp:txXfrm>
        <a:off x="3526817" y="2518834"/>
        <a:ext cx="4884183" cy="812086"/>
      </dsp:txXfrm>
    </dsp:sp>
    <dsp:sp modelId="{77B461A9-AA00-48AF-874C-0131BD0916C8}">
      <dsp:nvSpPr>
        <dsp:cNvPr id="0" name=""/>
        <dsp:cNvSpPr/>
      </dsp:nvSpPr>
      <dsp:spPr>
        <a:xfrm>
          <a:off x="0" y="2383486"/>
          <a:ext cx="3526817" cy="1082782"/>
        </a:xfrm>
        <a:prstGeom prst="roundRect">
          <a:avLst/>
        </a:prstGeom>
        <a:solidFill>
          <a:srgbClr val="68C8D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GB" sz="2800" kern="1200">
            <a:latin typeface="Arial" panose="020B0604020202020204" pitchFamily="34" charset="0"/>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2800" kern="1200">
              <a:latin typeface="Arial" panose="020B0604020202020204" pitchFamily="34" charset="0"/>
              <a:cs typeface="Arial" panose="020B0604020202020204" pitchFamily="34" charset="0"/>
            </a:rPr>
            <a:t>Mental wellbeing and happiness</a:t>
          </a:r>
        </a:p>
        <a:p>
          <a:pPr algn="ctr">
            <a:buNone/>
          </a:pPr>
          <a:endParaRPr lang="en-GB" sz="2200" kern="1200">
            <a:latin typeface="Arial" panose="020B0604020202020204" pitchFamily="34" charset="0"/>
            <a:cs typeface="Arial" panose="020B0604020202020204" pitchFamily="34" charset="0"/>
          </a:endParaRPr>
        </a:p>
      </dsp:txBody>
      <dsp:txXfrm>
        <a:off x="52857" y="2436343"/>
        <a:ext cx="3421103" cy="977068"/>
      </dsp:txXfrm>
    </dsp:sp>
    <dsp:sp modelId="{751C0374-CC42-4488-907F-CCB32339B099}">
      <dsp:nvSpPr>
        <dsp:cNvPr id="0" name=""/>
        <dsp:cNvSpPr/>
      </dsp:nvSpPr>
      <dsp:spPr>
        <a:xfrm>
          <a:off x="3526817" y="3574547"/>
          <a:ext cx="5290226" cy="1082782"/>
        </a:xfrm>
        <a:prstGeom prst="rightArrow">
          <a:avLst>
            <a:gd name="adj1" fmla="val 75000"/>
            <a:gd name="adj2" fmla="val 50000"/>
          </a:avLst>
        </a:prstGeom>
        <a:solidFill>
          <a:schemeClr val="bg1">
            <a:alpha val="90000"/>
          </a:schemeClr>
        </a:solidFill>
        <a:ln w="19050" cap="flat" cmpd="sng" algn="ctr">
          <a:solidFill>
            <a:srgbClr val="D13975">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a:latin typeface="Arial" panose="020B0604020202020204" pitchFamily="34" charset="0"/>
              <a:cs typeface="Arial" panose="020B0604020202020204" pitchFamily="34" charset="0"/>
            </a:rPr>
            <a:t>Builds communication and teamwork</a:t>
          </a:r>
          <a:endParaRPr lang="en-GB" sz="1200" kern="120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GB" sz="1800" kern="1200">
              <a:latin typeface="Arial" panose="020B0604020202020204" pitchFamily="34" charset="0"/>
              <a:cs typeface="Arial" panose="020B0604020202020204" pitchFamily="34" charset="0"/>
            </a:rPr>
            <a:t>Builds frie</a:t>
          </a:r>
          <a:r>
            <a:rPr lang="en-GB" sz="1800" kern="1200"/>
            <a:t>ndships</a:t>
          </a:r>
        </a:p>
      </dsp:txBody>
      <dsp:txXfrm>
        <a:off x="3526817" y="3709895"/>
        <a:ext cx="4884183" cy="812086"/>
      </dsp:txXfrm>
    </dsp:sp>
    <dsp:sp modelId="{2E141DBE-ECBF-4AF3-AB8D-31ECE7CC936C}">
      <dsp:nvSpPr>
        <dsp:cNvPr id="0" name=""/>
        <dsp:cNvSpPr/>
      </dsp:nvSpPr>
      <dsp:spPr>
        <a:xfrm>
          <a:off x="0" y="3574547"/>
          <a:ext cx="3526817" cy="1082782"/>
        </a:xfrm>
        <a:prstGeom prst="roundRect">
          <a:avLst/>
        </a:prstGeom>
        <a:solidFill>
          <a:srgbClr val="D1397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GB" sz="2800" kern="1200">
            <a:latin typeface="Arial" panose="020B0604020202020204" pitchFamily="34" charset="0"/>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2800" kern="1200">
              <a:latin typeface="Arial" panose="020B0604020202020204" pitchFamily="34" charset="0"/>
              <a:cs typeface="Arial" panose="020B0604020202020204" pitchFamily="34" charset="0"/>
            </a:rPr>
            <a:t>Social and personal development</a:t>
          </a:r>
        </a:p>
        <a:p>
          <a:pPr marL="0" lvl="0" algn="ctr" defTabSz="889000">
            <a:lnSpc>
              <a:spcPct val="90000"/>
            </a:lnSpc>
            <a:spcBef>
              <a:spcPct val="0"/>
            </a:spcBef>
            <a:spcAft>
              <a:spcPct val="35000"/>
            </a:spcAft>
            <a:buNone/>
          </a:pPr>
          <a:endParaRPr lang="en-GB" sz="2300" kern="1200">
            <a:latin typeface="Arial" panose="020B0604020202020204" pitchFamily="34" charset="0"/>
            <a:cs typeface="Arial" panose="020B0604020202020204" pitchFamily="34" charset="0"/>
          </a:endParaRPr>
        </a:p>
      </dsp:txBody>
      <dsp:txXfrm>
        <a:off x="52857" y="3627404"/>
        <a:ext cx="3421103" cy="9770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0A0EF2-EA3F-432F-B0CC-731E03A7D6AB}">
      <dsp:nvSpPr>
        <dsp:cNvPr id="0" name=""/>
        <dsp:cNvSpPr/>
      </dsp:nvSpPr>
      <dsp:spPr>
        <a:xfrm>
          <a:off x="3116452" y="1397"/>
          <a:ext cx="4674679" cy="1108700"/>
        </a:xfrm>
        <a:prstGeom prst="rightArrow">
          <a:avLst>
            <a:gd name="adj1" fmla="val 75000"/>
            <a:gd name="adj2" fmla="val 50000"/>
          </a:avLst>
        </a:prstGeom>
        <a:solidFill>
          <a:schemeClr val="bg1">
            <a:alpha val="90000"/>
          </a:schemeClr>
        </a:solidFill>
        <a:ln w="19050" cap="flat" cmpd="sng" algn="ctr">
          <a:solidFill>
            <a:srgbClr val="004750">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a:t>Increases happiness</a:t>
          </a:r>
        </a:p>
        <a:p>
          <a:pPr marL="171450" lvl="1" indent="-171450" algn="l" defTabSz="800100">
            <a:lnSpc>
              <a:spcPct val="90000"/>
            </a:lnSpc>
            <a:spcBef>
              <a:spcPct val="0"/>
            </a:spcBef>
            <a:spcAft>
              <a:spcPct val="15000"/>
            </a:spcAft>
            <a:buChar char="•"/>
          </a:pPr>
          <a:r>
            <a:rPr lang="en-GB" sz="1800" kern="1200"/>
            <a:t>Boosts confidence and self-belief</a:t>
          </a:r>
        </a:p>
      </dsp:txBody>
      <dsp:txXfrm>
        <a:off x="3116452" y="139985"/>
        <a:ext cx="4258917" cy="831525"/>
      </dsp:txXfrm>
    </dsp:sp>
    <dsp:sp modelId="{AC59E9B1-A8B2-4AC9-A695-C0993A25E5EB}">
      <dsp:nvSpPr>
        <dsp:cNvPr id="0" name=""/>
        <dsp:cNvSpPr/>
      </dsp:nvSpPr>
      <dsp:spPr>
        <a:xfrm>
          <a:off x="0" y="1397"/>
          <a:ext cx="3116452" cy="1108700"/>
        </a:xfrm>
        <a:prstGeom prst="roundRect">
          <a:avLst/>
        </a:prstGeom>
        <a:solidFill>
          <a:srgbClr val="00475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2500" kern="1200"/>
            <a:t>Physical health</a:t>
          </a:r>
        </a:p>
        <a:p>
          <a:pPr marL="0" lvl="0" algn="ctr" defTabSz="1377950">
            <a:lnSpc>
              <a:spcPct val="90000"/>
            </a:lnSpc>
            <a:spcBef>
              <a:spcPct val="0"/>
            </a:spcBef>
            <a:spcAft>
              <a:spcPct val="35000"/>
            </a:spcAft>
            <a:buNone/>
          </a:pPr>
          <a:endParaRPr lang="en-GB" sz="2500" kern="1200"/>
        </a:p>
      </dsp:txBody>
      <dsp:txXfrm>
        <a:off x="54122" y="55519"/>
        <a:ext cx="3008208" cy="1000456"/>
      </dsp:txXfrm>
    </dsp:sp>
    <dsp:sp modelId="{55689639-E812-4B05-ADED-8F9D09C53A80}">
      <dsp:nvSpPr>
        <dsp:cNvPr id="0" name=""/>
        <dsp:cNvSpPr/>
      </dsp:nvSpPr>
      <dsp:spPr>
        <a:xfrm>
          <a:off x="3116452" y="1220968"/>
          <a:ext cx="4674679" cy="1108700"/>
        </a:xfrm>
        <a:prstGeom prst="rightArrow">
          <a:avLst>
            <a:gd name="adj1" fmla="val 75000"/>
            <a:gd name="adj2" fmla="val 50000"/>
          </a:avLst>
        </a:prstGeom>
        <a:solidFill>
          <a:schemeClr val="bg1">
            <a:alpha val="90000"/>
          </a:schemeClr>
        </a:solidFill>
        <a:ln w="19050" cap="flat" cmpd="sng" algn="ctr">
          <a:solidFill>
            <a:srgbClr val="29B15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a:t>Improves memory, attention in class and the ability to manage emotions</a:t>
          </a:r>
        </a:p>
        <a:p>
          <a:pPr marL="171450" lvl="1" indent="-171450" algn="l" defTabSz="800100">
            <a:lnSpc>
              <a:spcPct val="90000"/>
            </a:lnSpc>
            <a:spcBef>
              <a:spcPct val="0"/>
            </a:spcBef>
            <a:spcAft>
              <a:spcPct val="15000"/>
            </a:spcAft>
            <a:buChar char="•"/>
          </a:pPr>
          <a:r>
            <a:rPr lang="en-GB" sz="1800" kern="1200"/>
            <a:t>Improves achievement at school</a:t>
          </a:r>
        </a:p>
      </dsp:txBody>
      <dsp:txXfrm>
        <a:off x="3116452" y="1359556"/>
        <a:ext cx="4258917" cy="831525"/>
      </dsp:txXfrm>
    </dsp:sp>
    <dsp:sp modelId="{7CA526A2-34FF-49A8-91EB-F93C87AD448B}">
      <dsp:nvSpPr>
        <dsp:cNvPr id="0" name=""/>
        <dsp:cNvSpPr/>
      </dsp:nvSpPr>
      <dsp:spPr>
        <a:xfrm>
          <a:off x="0" y="1220968"/>
          <a:ext cx="3116452" cy="1108700"/>
        </a:xfrm>
        <a:prstGeom prst="roundRect">
          <a:avLst/>
        </a:prstGeom>
        <a:solidFill>
          <a:srgbClr val="29B156"/>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a:t>Learning and thinking gains</a:t>
          </a:r>
        </a:p>
      </dsp:txBody>
      <dsp:txXfrm>
        <a:off x="54122" y="1275090"/>
        <a:ext cx="3008208" cy="1000456"/>
      </dsp:txXfrm>
    </dsp:sp>
    <dsp:sp modelId="{62841CF1-A762-4182-9C2A-E4E44AF951DD}">
      <dsp:nvSpPr>
        <dsp:cNvPr id="0" name=""/>
        <dsp:cNvSpPr/>
      </dsp:nvSpPr>
      <dsp:spPr>
        <a:xfrm>
          <a:off x="3116452" y="2440538"/>
          <a:ext cx="4674679" cy="1108700"/>
        </a:xfrm>
        <a:prstGeom prst="rightArrow">
          <a:avLst>
            <a:gd name="adj1" fmla="val 75000"/>
            <a:gd name="adj2" fmla="val 50000"/>
          </a:avLst>
        </a:prstGeom>
        <a:solidFill>
          <a:schemeClr val="bg1">
            <a:alpha val="90000"/>
          </a:schemeClr>
        </a:solidFill>
        <a:ln w="19050" cap="flat" cmpd="sng" algn="ctr">
          <a:solidFill>
            <a:srgbClr val="68C8D2">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a:t>Stronger muscles and bones</a:t>
          </a:r>
        </a:p>
        <a:p>
          <a:pPr marL="171450" lvl="1" indent="-171450" algn="l" defTabSz="800100">
            <a:lnSpc>
              <a:spcPct val="90000"/>
            </a:lnSpc>
            <a:spcBef>
              <a:spcPct val="0"/>
            </a:spcBef>
            <a:spcAft>
              <a:spcPct val="15000"/>
            </a:spcAft>
            <a:buChar char="•"/>
          </a:pPr>
          <a:r>
            <a:rPr lang="en-GB" sz="1800" kern="1200"/>
            <a:t>Boosts energy and reduces tiredness</a:t>
          </a:r>
        </a:p>
      </dsp:txBody>
      <dsp:txXfrm>
        <a:off x="3116452" y="2579126"/>
        <a:ext cx="4258917" cy="831525"/>
      </dsp:txXfrm>
    </dsp:sp>
    <dsp:sp modelId="{59F1C743-99DC-4855-9958-E9A84DDC6FEF}">
      <dsp:nvSpPr>
        <dsp:cNvPr id="0" name=""/>
        <dsp:cNvSpPr/>
      </dsp:nvSpPr>
      <dsp:spPr>
        <a:xfrm>
          <a:off x="0" y="2440538"/>
          <a:ext cx="3116452" cy="1108700"/>
        </a:xfrm>
        <a:prstGeom prst="roundRect">
          <a:avLst/>
        </a:prstGeom>
        <a:solidFill>
          <a:srgbClr val="68C8D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a:t>Mental wellbeing and happiness</a:t>
          </a:r>
        </a:p>
      </dsp:txBody>
      <dsp:txXfrm>
        <a:off x="54122" y="2494660"/>
        <a:ext cx="3008208" cy="1000456"/>
      </dsp:txXfrm>
    </dsp:sp>
    <dsp:sp modelId="{E7C40C75-A696-4BAD-B67E-E743DA643A2E}">
      <dsp:nvSpPr>
        <dsp:cNvPr id="0" name=""/>
        <dsp:cNvSpPr/>
      </dsp:nvSpPr>
      <dsp:spPr>
        <a:xfrm>
          <a:off x="3116452" y="3660109"/>
          <a:ext cx="4674679" cy="1108700"/>
        </a:xfrm>
        <a:prstGeom prst="rightArrow">
          <a:avLst>
            <a:gd name="adj1" fmla="val 75000"/>
            <a:gd name="adj2" fmla="val 50000"/>
          </a:avLst>
        </a:prstGeom>
        <a:solidFill>
          <a:schemeClr val="bg1">
            <a:alpha val="90000"/>
          </a:schemeClr>
        </a:solidFill>
        <a:ln w="19050" cap="flat" cmpd="sng" algn="ctr">
          <a:solidFill>
            <a:srgbClr val="D13975">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GB" sz="1800" kern="1200"/>
            <a:t>Builds communication and teamwork</a:t>
          </a:r>
        </a:p>
        <a:p>
          <a:pPr marL="171450" lvl="1" indent="-171450" algn="l" defTabSz="800100">
            <a:lnSpc>
              <a:spcPct val="90000"/>
            </a:lnSpc>
            <a:spcBef>
              <a:spcPct val="0"/>
            </a:spcBef>
            <a:spcAft>
              <a:spcPct val="15000"/>
            </a:spcAft>
            <a:buChar char="•"/>
          </a:pPr>
          <a:r>
            <a:rPr lang="en-GB" sz="1800" kern="1200"/>
            <a:t>Builds friendships</a:t>
          </a:r>
        </a:p>
      </dsp:txBody>
      <dsp:txXfrm>
        <a:off x="3116452" y="3798697"/>
        <a:ext cx="4258917" cy="831525"/>
      </dsp:txXfrm>
    </dsp:sp>
    <dsp:sp modelId="{77B461A9-AA00-48AF-874C-0131BD0916C8}">
      <dsp:nvSpPr>
        <dsp:cNvPr id="0" name=""/>
        <dsp:cNvSpPr/>
      </dsp:nvSpPr>
      <dsp:spPr>
        <a:xfrm>
          <a:off x="0" y="3660109"/>
          <a:ext cx="3116452" cy="1108700"/>
        </a:xfrm>
        <a:prstGeom prst="roundRect">
          <a:avLst/>
        </a:prstGeom>
        <a:solidFill>
          <a:srgbClr val="D13975"/>
        </a:solidFill>
        <a:ln w="19050" cap="flat" cmpd="sng" algn="ctr">
          <a:solidFill>
            <a:srgbClr val="D1397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GB" sz="2500" kern="1200"/>
            <a:t>Social and personal development</a:t>
          </a:r>
        </a:p>
      </dsp:txBody>
      <dsp:txXfrm>
        <a:off x="54122" y="3714231"/>
        <a:ext cx="3008208" cy="1000456"/>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5ECF3A-5F68-4FCF-87D4-23F5789CA8D2}" type="datetimeFigureOut">
              <a:rPr lang="en-GB" smtClean="0"/>
              <a:t>15/04/2026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2EA69-8AE4-4D05-971E-8BF9CC8A0F0A}" type="slidenum">
              <a:rPr lang="en-GB" smtClean="0"/>
              <a:t>‹#›</a:t>
            </a:fld>
            <a:endParaRPr lang="en-GB"/>
          </a:p>
        </p:txBody>
      </p:sp>
    </p:spTree>
    <p:extLst>
      <p:ext uri="{BB962C8B-B14F-4D97-AF65-F5344CB8AC3E}">
        <p14:creationId xmlns:p14="http://schemas.microsoft.com/office/powerpoint/2010/main" val="1666364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512EA69-8AE4-4D05-971E-8BF9CC8A0F0A}" type="slidenum">
              <a:rPr lang="en-GB" smtClean="0"/>
              <a:t>2</a:t>
            </a:fld>
            <a:endParaRPr lang="en-GB"/>
          </a:p>
        </p:txBody>
      </p:sp>
    </p:spTree>
    <p:extLst>
      <p:ext uri="{BB962C8B-B14F-4D97-AF65-F5344CB8AC3E}">
        <p14:creationId xmlns:p14="http://schemas.microsoft.com/office/powerpoint/2010/main" val="1367341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A7B15-7286-B158-1042-2D465B634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AAA8D3-CDEC-E650-220A-6F517451EC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AEA766-EF05-2D8F-366C-9C7B41AF823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7953FEC-C89C-E890-73B4-180832150F5E}"/>
              </a:ext>
            </a:extLst>
          </p:cNvPr>
          <p:cNvSpPr>
            <a:spLocks noGrp="1"/>
          </p:cNvSpPr>
          <p:nvPr>
            <p:ph type="sldNum" sz="quarter" idx="5"/>
          </p:nvPr>
        </p:nvSpPr>
        <p:spPr/>
        <p:txBody>
          <a:bodyPr/>
          <a:lstStyle/>
          <a:p>
            <a:fld id="{7512EA69-8AE4-4D05-971E-8BF9CC8A0F0A}" type="slidenum">
              <a:rPr lang="en-GB" smtClean="0"/>
              <a:t>11</a:t>
            </a:fld>
            <a:endParaRPr lang="en-GB"/>
          </a:p>
        </p:txBody>
      </p:sp>
    </p:spTree>
    <p:extLst>
      <p:ext uri="{BB962C8B-B14F-4D97-AF65-F5344CB8AC3E}">
        <p14:creationId xmlns:p14="http://schemas.microsoft.com/office/powerpoint/2010/main" val="478529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39C44-68E8-AF3C-B13C-162683AD59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50ACAD-F1F1-FD6A-ABA6-6E3B24C05C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82531D-8C3B-F95D-ABC9-4CE9B160820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0F80379-0AC8-52C4-E33C-EB357C218CD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0493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9C5D8-1936-DE57-1E95-A5743B2A9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B32462-200C-A82B-E44F-552E658B5A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5CAF87-7220-3B44-323F-1B3A1183C56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69E5BCD-C896-3952-3417-26EBC50A71D6}"/>
              </a:ext>
            </a:extLst>
          </p:cNvPr>
          <p:cNvSpPr>
            <a:spLocks noGrp="1"/>
          </p:cNvSpPr>
          <p:nvPr>
            <p:ph type="sldNum" sz="quarter" idx="5"/>
          </p:nvPr>
        </p:nvSpPr>
        <p:spPr/>
        <p:txBody>
          <a:bodyPr/>
          <a:lstStyle/>
          <a:p>
            <a:fld id="{7512EA69-8AE4-4D05-971E-8BF9CC8A0F0A}" type="slidenum">
              <a:rPr lang="en-GB" smtClean="0"/>
              <a:t>13</a:t>
            </a:fld>
            <a:endParaRPr lang="en-GB"/>
          </a:p>
        </p:txBody>
      </p:sp>
    </p:spTree>
    <p:extLst>
      <p:ext uri="{BB962C8B-B14F-4D97-AF65-F5344CB8AC3E}">
        <p14:creationId xmlns:p14="http://schemas.microsoft.com/office/powerpoint/2010/main" val="3449569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70540-0050-2177-21A6-D2D6F3342C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DB36CB-89D2-956E-610E-8465715086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A217AA-2665-94F0-4E9C-04E71DDB737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D77FA3C-CCE8-28D0-40BD-F354EF977BFC}"/>
              </a:ext>
            </a:extLst>
          </p:cNvPr>
          <p:cNvSpPr>
            <a:spLocks noGrp="1"/>
          </p:cNvSpPr>
          <p:nvPr>
            <p:ph type="sldNum" sz="quarter" idx="5"/>
          </p:nvPr>
        </p:nvSpPr>
        <p:spPr/>
        <p:txBody>
          <a:bodyPr/>
          <a:lstStyle/>
          <a:p>
            <a:fld id="{7512EA69-8AE4-4D05-971E-8BF9CC8A0F0A}" type="slidenum">
              <a:rPr lang="en-GB" smtClean="0"/>
              <a:t>14</a:t>
            </a:fld>
            <a:endParaRPr lang="en-GB"/>
          </a:p>
        </p:txBody>
      </p:sp>
    </p:spTree>
    <p:extLst>
      <p:ext uri="{BB962C8B-B14F-4D97-AF65-F5344CB8AC3E}">
        <p14:creationId xmlns:p14="http://schemas.microsoft.com/office/powerpoint/2010/main" val="722178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04962-8FE0-5181-5C47-6F8BFB374A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F6A3F4-C49D-06D5-2186-678A2F08CA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6AE50A-8898-AC1E-0081-68E950075AD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51F1561-F17C-2B63-6826-90A12BB8B08D}"/>
              </a:ext>
            </a:extLst>
          </p:cNvPr>
          <p:cNvSpPr>
            <a:spLocks noGrp="1"/>
          </p:cNvSpPr>
          <p:nvPr>
            <p:ph type="sldNum" sz="quarter" idx="5"/>
          </p:nvPr>
        </p:nvSpPr>
        <p:spPr/>
        <p:txBody>
          <a:bodyPr/>
          <a:lstStyle/>
          <a:p>
            <a:fld id="{7512EA69-8AE4-4D05-971E-8BF9CC8A0F0A}" type="slidenum">
              <a:rPr lang="en-GB" smtClean="0"/>
              <a:t>15</a:t>
            </a:fld>
            <a:endParaRPr lang="en-GB"/>
          </a:p>
        </p:txBody>
      </p:sp>
    </p:spTree>
    <p:extLst>
      <p:ext uri="{BB962C8B-B14F-4D97-AF65-F5344CB8AC3E}">
        <p14:creationId xmlns:p14="http://schemas.microsoft.com/office/powerpoint/2010/main" val="1968711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C7A97-9A0D-7279-D1B3-E0EA9006C0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63EE4B-2BD4-14C8-09D8-B712876585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39FF89-816B-20D7-413E-DFBFE734FF4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C928C13-9730-6718-EBB8-301B42FD6EEF}"/>
              </a:ext>
            </a:extLst>
          </p:cNvPr>
          <p:cNvSpPr>
            <a:spLocks noGrp="1"/>
          </p:cNvSpPr>
          <p:nvPr>
            <p:ph type="sldNum" sz="quarter" idx="5"/>
          </p:nvPr>
        </p:nvSpPr>
        <p:spPr/>
        <p:txBody>
          <a:bodyPr/>
          <a:lstStyle/>
          <a:p>
            <a:fld id="{7512EA69-8AE4-4D05-971E-8BF9CC8A0F0A}" type="slidenum">
              <a:rPr lang="en-GB" smtClean="0"/>
              <a:t>16</a:t>
            </a:fld>
            <a:endParaRPr lang="en-GB"/>
          </a:p>
        </p:txBody>
      </p:sp>
    </p:spTree>
    <p:extLst>
      <p:ext uri="{BB962C8B-B14F-4D97-AF65-F5344CB8AC3E}">
        <p14:creationId xmlns:p14="http://schemas.microsoft.com/office/powerpoint/2010/main" val="1685304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3CE32-2D7C-980D-5F8C-24A3366C7F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33711-4641-CB46-6139-86FFBE8F44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731998-C950-C8EE-0961-42707576D78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FE72982-90CB-C364-8AA0-9835539CA40C}"/>
              </a:ext>
            </a:extLst>
          </p:cNvPr>
          <p:cNvSpPr>
            <a:spLocks noGrp="1"/>
          </p:cNvSpPr>
          <p:nvPr>
            <p:ph type="sldNum" sz="quarter" idx="5"/>
          </p:nvPr>
        </p:nvSpPr>
        <p:spPr/>
        <p:txBody>
          <a:bodyPr/>
          <a:lstStyle/>
          <a:p>
            <a:fld id="{7512EA69-8AE4-4D05-971E-8BF9CC8A0F0A}" type="slidenum">
              <a:rPr lang="en-GB" smtClean="0"/>
              <a:t>17</a:t>
            </a:fld>
            <a:endParaRPr lang="en-GB"/>
          </a:p>
        </p:txBody>
      </p:sp>
    </p:spTree>
    <p:extLst>
      <p:ext uri="{BB962C8B-B14F-4D97-AF65-F5344CB8AC3E}">
        <p14:creationId xmlns:p14="http://schemas.microsoft.com/office/powerpoint/2010/main" val="1897463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70077-2FC0-3485-C3C6-F7D8747266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121CED-7BF4-F6CD-3F9E-773CFAEDE6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45DA01-57A6-D840-40E5-D6A3A5A3ED3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1254DC6-4627-25A0-FDC4-3726A7A4F080}"/>
              </a:ext>
            </a:extLst>
          </p:cNvPr>
          <p:cNvSpPr>
            <a:spLocks noGrp="1"/>
          </p:cNvSpPr>
          <p:nvPr>
            <p:ph type="sldNum" sz="quarter" idx="5"/>
          </p:nvPr>
        </p:nvSpPr>
        <p:spPr/>
        <p:txBody>
          <a:bodyPr/>
          <a:lstStyle/>
          <a:p>
            <a:fld id="{7512EA69-8AE4-4D05-971E-8BF9CC8A0F0A}" type="slidenum">
              <a:rPr lang="en-GB" smtClean="0"/>
              <a:t>18</a:t>
            </a:fld>
            <a:endParaRPr lang="en-GB"/>
          </a:p>
        </p:txBody>
      </p:sp>
    </p:spTree>
    <p:extLst>
      <p:ext uri="{BB962C8B-B14F-4D97-AF65-F5344CB8AC3E}">
        <p14:creationId xmlns:p14="http://schemas.microsoft.com/office/powerpoint/2010/main" val="3671962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8D96-CAC0-49A4-DD6C-115BF056D1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13C7B8-D04B-46BE-4124-5F454E4874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8CB01D-9D59-7CD6-9E9E-080BCD2ADEB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7269B8A-2C14-8C14-7255-E9A1343139F9}"/>
              </a:ext>
            </a:extLst>
          </p:cNvPr>
          <p:cNvSpPr>
            <a:spLocks noGrp="1"/>
          </p:cNvSpPr>
          <p:nvPr>
            <p:ph type="sldNum" sz="quarter" idx="5"/>
          </p:nvPr>
        </p:nvSpPr>
        <p:spPr/>
        <p:txBody>
          <a:bodyPr/>
          <a:lstStyle/>
          <a:p>
            <a:fld id="{7512EA69-8AE4-4D05-971E-8BF9CC8A0F0A}" type="slidenum">
              <a:rPr lang="en-GB" smtClean="0"/>
              <a:t>19</a:t>
            </a:fld>
            <a:endParaRPr lang="en-GB"/>
          </a:p>
        </p:txBody>
      </p:sp>
    </p:spTree>
    <p:extLst>
      <p:ext uri="{BB962C8B-B14F-4D97-AF65-F5344CB8AC3E}">
        <p14:creationId xmlns:p14="http://schemas.microsoft.com/office/powerpoint/2010/main" val="2426527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B5800-7002-DB67-C18B-E39D1B3B22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BDFE3A-9B08-BBF6-EB0E-08B58CAE7D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414DAB-5E80-A477-318A-6C0A5780145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D3491A2-0BD8-88DD-0AC0-075E44B8C6A6}"/>
              </a:ext>
            </a:extLst>
          </p:cNvPr>
          <p:cNvSpPr>
            <a:spLocks noGrp="1"/>
          </p:cNvSpPr>
          <p:nvPr>
            <p:ph type="sldNum" sz="quarter" idx="5"/>
          </p:nvPr>
        </p:nvSpPr>
        <p:spPr/>
        <p:txBody>
          <a:bodyPr/>
          <a:lstStyle/>
          <a:p>
            <a:fld id="{7512EA69-8AE4-4D05-971E-8BF9CC8A0F0A}" type="slidenum">
              <a:rPr lang="en-GB" smtClean="0"/>
              <a:t>20</a:t>
            </a:fld>
            <a:endParaRPr lang="en-GB"/>
          </a:p>
        </p:txBody>
      </p:sp>
    </p:spTree>
    <p:extLst>
      <p:ext uri="{BB962C8B-B14F-4D97-AF65-F5344CB8AC3E}">
        <p14:creationId xmlns:p14="http://schemas.microsoft.com/office/powerpoint/2010/main" val="3660203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1A6CF-4F77-3CE8-EDED-BA06ED5CA6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6AB797-B02D-1EDA-6802-C25EB6AC06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446D7-4653-5D77-34A6-79AB7BE4786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93E29BE-9C0F-1497-0865-65D058C8993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273229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03552-C3DD-CFA6-B956-150B9E04F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5EAED3-0556-5247-6CF4-1C628D7C4E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115CFA-B36F-4C0A-F24B-06A038AC9AE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B589505-9FE9-1A54-15A2-B6798B23C6BC}"/>
              </a:ext>
            </a:extLst>
          </p:cNvPr>
          <p:cNvSpPr>
            <a:spLocks noGrp="1"/>
          </p:cNvSpPr>
          <p:nvPr>
            <p:ph type="sldNum" sz="quarter" idx="5"/>
          </p:nvPr>
        </p:nvSpPr>
        <p:spPr/>
        <p:txBody>
          <a:bodyPr/>
          <a:lstStyle/>
          <a:p>
            <a:fld id="{7512EA69-8AE4-4D05-971E-8BF9CC8A0F0A}" type="slidenum">
              <a:rPr lang="en-GB" smtClean="0"/>
              <a:t>21</a:t>
            </a:fld>
            <a:endParaRPr lang="en-GB"/>
          </a:p>
        </p:txBody>
      </p:sp>
    </p:spTree>
    <p:extLst>
      <p:ext uri="{BB962C8B-B14F-4D97-AF65-F5344CB8AC3E}">
        <p14:creationId xmlns:p14="http://schemas.microsoft.com/office/powerpoint/2010/main" val="2025801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340D3-1A6A-F4D8-491C-173814DC3D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FC2191-6F87-1DF7-CAFF-6EDCAB6DF4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E41E57-6E1E-0913-9933-11FDA82C3D7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E3DFB05-D166-70F8-071F-1286C7ECEEC7}"/>
              </a:ext>
            </a:extLst>
          </p:cNvPr>
          <p:cNvSpPr>
            <a:spLocks noGrp="1"/>
          </p:cNvSpPr>
          <p:nvPr>
            <p:ph type="sldNum" sz="quarter" idx="5"/>
          </p:nvPr>
        </p:nvSpPr>
        <p:spPr/>
        <p:txBody>
          <a:bodyPr/>
          <a:lstStyle/>
          <a:p>
            <a:fld id="{7512EA69-8AE4-4D05-971E-8BF9CC8A0F0A}" type="slidenum">
              <a:rPr lang="en-GB" smtClean="0"/>
              <a:t>22</a:t>
            </a:fld>
            <a:endParaRPr lang="en-GB"/>
          </a:p>
        </p:txBody>
      </p:sp>
    </p:spTree>
    <p:extLst>
      <p:ext uri="{BB962C8B-B14F-4D97-AF65-F5344CB8AC3E}">
        <p14:creationId xmlns:p14="http://schemas.microsoft.com/office/powerpoint/2010/main" val="2050925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8CE27-7795-2B1B-2F82-A0845EF623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B2F23F-BB26-800D-1528-3D806BE5E7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9B176C-BB4E-1C79-6C63-71764D70A4A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F903A49-B7A8-8039-84BE-512C8503244E}"/>
              </a:ext>
            </a:extLst>
          </p:cNvPr>
          <p:cNvSpPr>
            <a:spLocks noGrp="1"/>
          </p:cNvSpPr>
          <p:nvPr>
            <p:ph type="sldNum" sz="quarter" idx="5"/>
          </p:nvPr>
        </p:nvSpPr>
        <p:spPr/>
        <p:txBody>
          <a:bodyPr/>
          <a:lstStyle/>
          <a:p>
            <a:fld id="{7512EA69-8AE4-4D05-971E-8BF9CC8A0F0A}" type="slidenum">
              <a:rPr lang="en-GB" smtClean="0"/>
              <a:t>23</a:t>
            </a:fld>
            <a:endParaRPr lang="en-GB"/>
          </a:p>
        </p:txBody>
      </p:sp>
    </p:spTree>
    <p:extLst>
      <p:ext uri="{BB962C8B-B14F-4D97-AF65-F5344CB8AC3E}">
        <p14:creationId xmlns:p14="http://schemas.microsoft.com/office/powerpoint/2010/main" val="3151791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11153-FF51-87AF-4AA0-4C2105C7B1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ED8F87-4C86-5623-BDFF-9F5AFF33A2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D02F5B-9283-CA0D-565C-75352A54C74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DB06668-76DC-3137-2E1D-BD404CFCF484}"/>
              </a:ext>
            </a:extLst>
          </p:cNvPr>
          <p:cNvSpPr>
            <a:spLocks noGrp="1"/>
          </p:cNvSpPr>
          <p:nvPr>
            <p:ph type="sldNum" sz="quarter" idx="5"/>
          </p:nvPr>
        </p:nvSpPr>
        <p:spPr/>
        <p:txBody>
          <a:bodyPr/>
          <a:lstStyle/>
          <a:p>
            <a:fld id="{7512EA69-8AE4-4D05-971E-8BF9CC8A0F0A}" type="slidenum">
              <a:rPr lang="en-GB" smtClean="0"/>
              <a:t>24</a:t>
            </a:fld>
            <a:endParaRPr lang="en-GB"/>
          </a:p>
        </p:txBody>
      </p:sp>
    </p:spTree>
    <p:extLst>
      <p:ext uri="{BB962C8B-B14F-4D97-AF65-F5344CB8AC3E}">
        <p14:creationId xmlns:p14="http://schemas.microsoft.com/office/powerpoint/2010/main" val="1313562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03698-49A3-8171-5416-A651CA34A9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B6C56E-4260-E227-D680-66BC973301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2294C3-9093-1D07-A777-A6BBC03070F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226ABAE-B155-4516-E022-11CC7DB76583}"/>
              </a:ext>
            </a:extLst>
          </p:cNvPr>
          <p:cNvSpPr>
            <a:spLocks noGrp="1"/>
          </p:cNvSpPr>
          <p:nvPr>
            <p:ph type="sldNum" sz="quarter" idx="5"/>
          </p:nvPr>
        </p:nvSpPr>
        <p:spPr/>
        <p:txBody>
          <a:bodyPr/>
          <a:lstStyle/>
          <a:p>
            <a:fld id="{7512EA69-8AE4-4D05-971E-8BF9CC8A0F0A}" type="slidenum">
              <a:rPr lang="en-GB" smtClean="0"/>
              <a:t>25</a:t>
            </a:fld>
            <a:endParaRPr lang="en-GB"/>
          </a:p>
        </p:txBody>
      </p:sp>
    </p:spTree>
    <p:extLst>
      <p:ext uri="{BB962C8B-B14F-4D97-AF65-F5344CB8AC3E}">
        <p14:creationId xmlns:p14="http://schemas.microsoft.com/office/powerpoint/2010/main" val="18841644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42A0C-B6F1-0F4E-6192-87F492E72C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899B1-AE49-C1EE-91AD-2A8A2784AD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49FA3B-6465-F467-9C66-48BA52253410}"/>
              </a:ext>
            </a:extLst>
          </p:cNvPr>
          <p:cNvSpPr>
            <a:spLocks noGrp="1"/>
          </p:cNvSpPr>
          <p:nvPr>
            <p:ph type="body" idx="1"/>
          </p:nvPr>
        </p:nvSpPr>
        <p:spPr/>
        <p:txBody>
          <a:bodyPr/>
          <a:lstStyle/>
          <a:p>
            <a:r>
              <a:rPr lang="en-US" b="1"/>
              <a:t>Task Input: </a:t>
            </a:r>
            <a:r>
              <a:rPr lang="en-US"/>
              <a:t>Read an example of a letter. This one is titled to sport, but the example could be PE, a coach, teacher, family member. Further examples are given.</a:t>
            </a:r>
          </a:p>
        </p:txBody>
      </p:sp>
      <p:sp>
        <p:nvSpPr>
          <p:cNvPr id="4" name="Slide Number Placeholder 3">
            <a:extLst>
              <a:ext uri="{FF2B5EF4-FFF2-40B4-BE49-F238E27FC236}">
                <a16:creationId xmlns:a16="http://schemas.microsoft.com/office/drawing/2014/main" id="{46DD0539-3732-BB3C-601A-1784592BBC08}"/>
              </a:ext>
            </a:extLst>
          </p:cNvPr>
          <p:cNvSpPr>
            <a:spLocks noGrp="1"/>
          </p:cNvSpPr>
          <p:nvPr>
            <p:ph type="sldNum" sz="quarter" idx="5"/>
          </p:nvPr>
        </p:nvSpPr>
        <p:spPr/>
        <p:txBody>
          <a:bodyPr/>
          <a:lstStyle/>
          <a:p>
            <a:fld id="{4501A0F1-6387-944A-8EDE-D156E59E7AFE}" type="slidenum">
              <a:rPr lang="en-US" smtClean="0"/>
              <a:t>26</a:t>
            </a:fld>
            <a:endParaRPr lang="en-US"/>
          </a:p>
        </p:txBody>
      </p:sp>
    </p:spTree>
    <p:extLst>
      <p:ext uri="{BB962C8B-B14F-4D97-AF65-F5344CB8AC3E}">
        <p14:creationId xmlns:p14="http://schemas.microsoft.com/office/powerpoint/2010/main" val="2343870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68AAB-3ACB-A79E-C9BC-8F01C05D5F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803E18-668D-7065-0AE5-AB28C0276C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712268-1437-F8D2-742B-3B918B5CE17B}"/>
              </a:ext>
            </a:extLst>
          </p:cNvPr>
          <p:cNvSpPr>
            <a:spLocks noGrp="1"/>
          </p:cNvSpPr>
          <p:nvPr>
            <p:ph type="body" idx="1"/>
          </p:nvPr>
        </p:nvSpPr>
        <p:spPr/>
        <p:txBody>
          <a:bodyPr/>
          <a:lstStyle/>
          <a:p>
            <a:r>
              <a:rPr lang="en-US" b="1"/>
              <a:t>Task Input: </a:t>
            </a:r>
            <a:r>
              <a:rPr lang="en-US"/>
              <a:t>Read an example of a letter. This one is titled to sport, but the example could be PE, a coach, teacher, family member. Further examples are given.</a:t>
            </a:r>
          </a:p>
        </p:txBody>
      </p:sp>
      <p:sp>
        <p:nvSpPr>
          <p:cNvPr id="4" name="Slide Number Placeholder 3">
            <a:extLst>
              <a:ext uri="{FF2B5EF4-FFF2-40B4-BE49-F238E27FC236}">
                <a16:creationId xmlns:a16="http://schemas.microsoft.com/office/drawing/2014/main" id="{F4A74E29-E630-60F7-49B1-0447601EC943}"/>
              </a:ext>
            </a:extLst>
          </p:cNvPr>
          <p:cNvSpPr>
            <a:spLocks noGrp="1"/>
          </p:cNvSpPr>
          <p:nvPr>
            <p:ph type="sldNum" sz="quarter" idx="5"/>
          </p:nvPr>
        </p:nvSpPr>
        <p:spPr/>
        <p:txBody>
          <a:bodyPr/>
          <a:lstStyle/>
          <a:p>
            <a:fld id="{4501A0F1-6387-944A-8EDE-D156E59E7AFE}" type="slidenum">
              <a:rPr lang="en-US" smtClean="0"/>
              <a:t>27</a:t>
            </a:fld>
            <a:endParaRPr lang="en-US"/>
          </a:p>
        </p:txBody>
      </p:sp>
    </p:spTree>
    <p:extLst>
      <p:ext uri="{BB962C8B-B14F-4D97-AF65-F5344CB8AC3E}">
        <p14:creationId xmlns:p14="http://schemas.microsoft.com/office/powerpoint/2010/main" val="38967140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7DC89-115A-087D-DF0E-31197C6954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344DD2-41C0-1B03-B953-32ED7908F9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A496C2-64EC-0980-75D6-6B2A760DB13A}"/>
              </a:ext>
            </a:extLst>
          </p:cNvPr>
          <p:cNvSpPr>
            <a:spLocks noGrp="1"/>
          </p:cNvSpPr>
          <p:nvPr>
            <p:ph type="body" idx="1"/>
          </p:nvPr>
        </p:nvSpPr>
        <p:spPr/>
        <p:txBody>
          <a:bodyPr/>
          <a:lstStyle/>
          <a:p>
            <a:r>
              <a:rPr lang="en-US" b="1"/>
              <a:t>Task Input: </a:t>
            </a:r>
            <a:r>
              <a:rPr lang="en-US"/>
              <a:t>Read an example of a letter. This one is titled to sport, but the example could be PE, a coach, teacher, family member. Further examples are given.</a:t>
            </a:r>
          </a:p>
        </p:txBody>
      </p:sp>
      <p:sp>
        <p:nvSpPr>
          <p:cNvPr id="4" name="Slide Number Placeholder 3">
            <a:extLst>
              <a:ext uri="{FF2B5EF4-FFF2-40B4-BE49-F238E27FC236}">
                <a16:creationId xmlns:a16="http://schemas.microsoft.com/office/drawing/2014/main" id="{351B03A7-41D3-3986-6963-AEEE49083609}"/>
              </a:ext>
            </a:extLst>
          </p:cNvPr>
          <p:cNvSpPr>
            <a:spLocks noGrp="1"/>
          </p:cNvSpPr>
          <p:nvPr>
            <p:ph type="sldNum" sz="quarter" idx="5"/>
          </p:nvPr>
        </p:nvSpPr>
        <p:spPr/>
        <p:txBody>
          <a:bodyPr/>
          <a:lstStyle/>
          <a:p>
            <a:fld id="{4501A0F1-6387-944A-8EDE-D156E59E7AFE}" type="slidenum">
              <a:rPr lang="en-US" smtClean="0"/>
              <a:t>28</a:t>
            </a:fld>
            <a:endParaRPr lang="en-US"/>
          </a:p>
        </p:txBody>
      </p:sp>
    </p:spTree>
    <p:extLst>
      <p:ext uri="{BB962C8B-B14F-4D97-AF65-F5344CB8AC3E}">
        <p14:creationId xmlns:p14="http://schemas.microsoft.com/office/powerpoint/2010/main" val="21108339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1E169-4829-03E3-A572-A0A0FF4B9C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95C703-236A-5CC1-B038-F943F78B32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71E95A-4FCD-A76A-1785-B9E43600C94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DD3351B-73C6-0585-C9D7-92CFB4FF661F}"/>
              </a:ext>
            </a:extLst>
          </p:cNvPr>
          <p:cNvSpPr>
            <a:spLocks noGrp="1"/>
          </p:cNvSpPr>
          <p:nvPr>
            <p:ph type="sldNum" sz="quarter" idx="5"/>
          </p:nvPr>
        </p:nvSpPr>
        <p:spPr/>
        <p:txBody>
          <a:bodyPr/>
          <a:lstStyle/>
          <a:p>
            <a:fld id="{4501A0F1-6387-944A-8EDE-D156E59E7AFE}" type="slidenum">
              <a:rPr lang="en-US" smtClean="0"/>
              <a:t>29</a:t>
            </a:fld>
            <a:endParaRPr lang="en-US"/>
          </a:p>
        </p:txBody>
      </p:sp>
    </p:spTree>
    <p:extLst>
      <p:ext uri="{BB962C8B-B14F-4D97-AF65-F5344CB8AC3E}">
        <p14:creationId xmlns:p14="http://schemas.microsoft.com/office/powerpoint/2010/main" val="2797683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0A80B-DFC8-E421-0DB4-DC91BC4D1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5F7FEF-A2B1-8A40-2C00-064293A626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CF33B0-87A5-C256-17D1-F0651DBD682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D148216-D262-04BD-DA67-5315E78E17A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384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E12AB-A888-3755-CD9B-F2F25D438F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F747B5-8E8C-486F-55F9-F6675D593D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C966D0-A1F6-ADE8-21A6-EF0F0411223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1AD1B39-4928-BFD7-9E67-403A42D308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65097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56C6C-F2D9-6A5E-EED2-11F801F6B4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388BF1-85AC-88A6-76D2-19479E468F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2934B5-6F3D-C88A-89AC-07824F3815D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24E5E19-1B38-EACE-B06B-821215BA31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12EA69-8AE4-4D05-971E-8BF9CC8A0F0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18785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5CB69-93D4-AE26-877F-79A14D8AD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75A32A-3FA6-162A-F487-C65C751790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87D1EA-E564-E5A0-6EA5-A2F0B9E84C2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E6F77CD-1482-2174-D187-C0A9ABF19664}"/>
              </a:ext>
            </a:extLst>
          </p:cNvPr>
          <p:cNvSpPr>
            <a:spLocks noGrp="1"/>
          </p:cNvSpPr>
          <p:nvPr>
            <p:ph type="sldNum" sz="quarter" idx="5"/>
          </p:nvPr>
        </p:nvSpPr>
        <p:spPr/>
        <p:txBody>
          <a:bodyPr/>
          <a:lstStyle/>
          <a:p>
            <a:fld id="{7512EA69-8AE4-4D05-971E-8BF9CC8A0F0A}" type="slidenum">
              <a:rPr lang="en-GB" smtClean="0"/>
              <a:t>7</a:t>
            </a:fld>
            <a:endParaRPr lang="en-GB"/>
          </a:p>
        </p:txBody>
      </p:sp>
    </p:spTree>
    <p:extLst>
      <p:ext uri="{BB962C8B-B14F-4D97-AF65-F5344CB8AC3E}">
        <p14:creationId xmlns:p14="http://schemas.microsoft.com/office/powerpoint/2010/main" val="4171174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9CF4B-0A85-840E-E446-235A143B96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100AD8-1053-2053-1DEC-26FDE05163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B117F0-0940-613C-6290-1A5D596AE76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4EE42AB-A980-D79F-CA41-D5A66DA1310F}"/>
              </a:ext>
            </a:extLst>
          </p:cNvPr>
          <p:cNvSpPr>
            <a:spLocks noGrp="1"/>
          </p:cNvSpPr>
          <p:nvPr>
            <p:ph type="sldNum" sz="quarter" idx="5"/>
          </p:nvPr>
        </p:nvSpPr>
        <p:spPr/>
        <p:txBody>
          <a:bodyPr/>
          <a:lstStyle/>
          <a:p>
            <a:fld id="{7512EA69-8AE4-4D05-971E-8BF9CC8A0F0A}" type="slidenum">
              <a:rPr lang="en-GB" smtClean="0"/>
              <a:t>8</a:t>
            </a:fld>
            <a:endParaRPr lang="en-GB"/>
          </a:p>
        </p:txBody>
      </p:sp>
    </p:spTree>
    <p:extLst>
      <p:ext uri="{BB962C8B-B14F-4D97-AF65-F5344CB8AC3E}">
        <p14:creationId xmlns:p14="http://schemas.microsoft.com/office/powerpoint/2010/main" val="3706873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5562D-9EAA-E85D-F963-2F67EB1DB3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B48290-92A9-9838-1887-C708E13758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A76ECC-DB64-6EB1-F839-8F5E990FF79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71F4185-E3DA-3558-BA65-2A270DD0F1B2}"/>
              </a:ext>
            </a:extLst>
          </p:cNvPr>
          <p:cNvSpPr>
            <a:spLocks noGrp="1"/>
          </p:cNvSpPr>
          <p:nvPr>
            <p:ph type="sldNum" sz="quarter" idx="5"/>
          </p:nvPr>
        </p:nvSpPr>
        <p:spPr/>
        <p:txBody>
          <a:bodyPr/>
          <a:lstStyle/>
          <a:p>
            <a:fld id="{7512EA69-8AE4-4D05-971E-8BF9CC8A0F0A}" type="slidenum">
              <a:rPr lang="en-GB" smtClean="0"/>
              <a:t>9</a:t>
            </a:fld>
            <a:endParaRPr lang="en-GB"/>
          </a:p>
        </p:txBody>
      </p:sp>
    </p:spTree>
    <p:extLst>
      <p:ext uri="{BB962C8B-B14F-4D97-AF65-F5344CB8AC3E}">
        <p14:creationId xmlns:p14="http://schemas.microsoft.com/office/powerpoint/2010/main" val="3384326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FC51D-4515-B74A-EFD0-CF01891A9A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2A4F4A-68B4-BB10-058C-A8BF89763B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7CF0A4-267B-1B90-6627-0BCEEC3042F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E3FEEC4-3070-C9ED-C6CF-E7AB374DF27A}"/>
              </a:ext>
            </a:extLst>
          </p:cNvPr>
          <p:cNvSpPr>
            <a:spLocks noGrp="1"/>
          </p:cNvSpPr>
          <p:nvPr>
            <p:ph type="sldNum" sz="quarter" idx="5"/>
          </p:nvPr>
        </p:nvSpPr>
        <p:spPr/>
        <p:txBody>
          <a:bodyPr/>
          <a:lstStyle/>
          <a:p>
            <a:fld id="{7512EA69-8AE4-4D05-971E-8BF9CC8A0F0A}" type="slidenum">
              <a:rPr lang="en-GB" smtClean="0"/>
              <a:t>10</a:t>
            </a:fld>
            <a:endParaRPr lang="en-GB"/>
          </a:p>
        </p:txBody>
      </p:sp>
    </p:spTree>
    <p:extLst>
      <p:ext uri="{BB962C8B-B14F-4D97-AF65-F5344CB8AC3E}">
        <p14:creationId xmlns:p14="http://schemas.microsoft.com/office/powerpoint/2010/main" val="3120037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64E5A-89CC-7AC4-6D2D-4643CB84A0C0}"/>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E4B19E69-5CCD-9C4C-7622-D4E5CAEA3A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6CF93D98-9508-C8FF-5157-F9B60324A13E}"/>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98158C84-C1F2-BE1A-ED66-9365E6946D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9502C8-F01A-F92D-93D8-54F14DCAF19D}"/>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1430401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EBA87-9A2A-BE14-63C1-1AABE52D7C7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07DECA78-3AAF-2812-2B54-47CC8B2734B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B242FF-2CB1-BA9E-F35A-A7B9C860D501}"/>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043B3919-3824-B6A2-EC2E-D1383DF6C8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86C7B5-EC74-900C-DEC6-F2A8647CC274}"/>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2144695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0B148B-C61B-1952-DBE1-E81C0252A9E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F1B63087-36F7-9E9C-997B-5F41EF772FC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A5B2D77-6C45-024D-A16F-DECFB5B766E6}"/>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B1D2D3A8-5E76-EFAB-9758-CEF96C5083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AF88EC-C9CF-C9F9-DFF2-3396468FED66}"/>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177099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9491F-8F3D-DA01-C46B-B897AF66B09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D2C6BE40-8424-DD86-BFA4-FACD6E25E8C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B54852B-7EE0-7B86-CFC5-79C54DB26985}"/>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61094ED8-FD7C-4384-C055-68A1FE78EB5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FFC89D-A8E9-BF42-855E-F59D057F512D}"/>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354144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87246-2191-B9CD-4266-F93A274C236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09FBF8A8-7BB2-D412-4999-87E4763EF4F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6CFD81F-0937-63BF-2485-A4262930A15D}"/>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63964FF7-1593-8AB2-ADCE-AC53B76F78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BD1E65-12ED-9AD4-A05A-FE261C557623}"/>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684117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96F6E-7B13-8D18-8982-AA196E44DD57}"/>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6DFFC718-EDF7-D769-6E41-0DA3FC44836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0AC51AEE-EB2B-111D-F607-0C873B411FB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48C892E2-A9FE-C0C0-7805-87071C13021C}"/>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6" name="Footer Placeholder 5">
            <a:extLst>
              <a:ext uri="{FF2B5EF4-FFF2-40B4-BE49-F238E27FC236}">
                <a16:creationId xmlns:a16="http://schemas.microsoft.com/office/drawing/2014/main" id="{B0F82120-78FA-AF1F-0E7F-28AF6647269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EC0743-010E-837A-E377-7F4FAADD9E51}"/>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1268672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FC342-DD33-B0FD-0897-FD146E4F445B}"/>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82AE2F77-480A-BBC9-4587-4FCC8B7070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44CCBD8-E65C-7868-65A4-53F238E5362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19473049-530F-8F0F-8DE7-B605F6E131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4B48F6F-3101-DF8B-5D52-48538034174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CD6FFD5C-A402-E991-A180-1DE040453328}"/>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8" name="Footer Placeholder 7">
            <a:extLst>
              <a:ext uri="{FF2B5EF4-FFF2-40B4-BE49-F238E27FC236}">
                <a16:creationId xmlns:a16="http://schemas.microsoft.com/office/drawing/2014/main" id="{E69D7A30-79D8-26A3-5690-174189E9B5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A32B43A-0DBF-D6AB-EC79-4944D92ACCAE}"/>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851088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88B31-680A-F7E1-00F4-5691B87C4D4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FD3FEF9F-9C02-86ED-3D15-B691F388C33B}"/>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4" name="Footer Placeholder 3">
            <a:extLst>
              <a:ext uri="{FF2B5EF4-FFF2-40B4-BE49-F238E27FC236}">
                <a16:creationId xmlns:a16="http://schemas.microsoft.com/office/drawing/2014/main" id="{1A3EF14D-57B3-B680-4AD9-2238963998E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93DA088-BB0B-EE14-E3D9-09C0B826B8BB}"/>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1646733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456ECA-6F5E-C74D-0344-CF08C8840D2A}"/>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3" name="Footer Placeholder 2">
            <a:extLst>
              <a:ext uri="{FF2B5EF4-FFF2-40B4-BE49-F238E27FC236}">
                <a16:creationId xmlns:a16="http://schemas.microsoft.com/office/drawing/2014/main" id="{1C724696-FC64-91FB-402F-8773A271EAD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DB98A50-559E-71F8-1E4D-8C357F2FA235}"/>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478184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4DBF-DB6C-1397-B339-3B4764ABA75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23715951-0017-21E6-2780-031ABDF961E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32388D68-7AC7-C76F-61C8-E6BBED3E1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F3D06A4-0394-7176-81B9-F3F6837912A3}"/>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6" name="Footer Placeholder 5">
            <a:extLst>
              <a:ext uri="{FF2B5EF4-FFF2-40B4-BE49-F238E27FC236}">
                <a16:creationId xmlns:a16="http://schemas.microsoft.com/office/drawing/2014/main" id="{77ED5BDD-89F8-B2FD-843A-EE7604A9FAB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C447228-6B54-7284-3E6F-8B450565A6EF}"/>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3150399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EDB59-53AA-2498-2936-477E2374172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42C1CFC0-6E52-1B8B-A775-110381BEF9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4F8947B-C20B-FF15-9A94-95183FD79C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58C1A70-4207-5AA2-FC10-30F2310C7AE3}"/>
              </a:ext>
            </a:extLst>
          </p:cNvPr>
          <p:cNvSpPr>
            <a:spLocks noGrp="1"/>
          </p:cNvSpPr>
          <p:nvPr>
            <p:ph type="dt" sz="half" idx="10"/>
          </p:nvPr>
        </p:nvSpPr>
        <p:spPr/>
        <p:txBody>
          <a:bodyPr/>
          <a:lstStyle/>
          <a:p>
            <a:fld id="{4BE2F2B5-7945-4ADA-AD25-1B7A5B5C43EF}" type="datetimeFigureOut">
              <a:rPr lang="en-GB" smtClean="0"/>
              <a:t>15/04/2026</a:t>
            </a:fld>
            <a:endParaRPr lang="en-GB"/>
          </a:p>
        </p:txBody>
      </p:sp>
      <p:sp>
        <p:nvSpPr>
          <p:cNvPr id="6" name="Footer Placeholder 5">
            <a:extLst>
              <a:ext uri="{FF2B5EF4-FFF2-40B4-BE49-F238E27FC236}">
                <a16:creationId xmlns:a16="http://schemas.microsoft.com/office/drawing/2014/main" id="{71FAC732-9859-5528-AADA-7E4D63B14A4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46E899D-1AB8-F0E3-06DD-E881A1D1E104}"/>
              </a:ext>
            </a:extLst>
          </p:cNvPr>
          <p:cNvSpPr>
            <a:spLocks noGrp="1"/>
          </p:cNvSpPr>
          <p:nvPr>
            <p:ph type="sldNum" sz="quarter" idx="12"/>
          </p:nvPr>
        </p:nvSpPr>
        <p:spPr/>
        <p:txBody>
          <a:bodyPr/>
          <a:lstStyle/>
          <a:p>
            <a:fld id="{49FE59A6-24D0-4EF5-ABB0-EB8086C21B14}" type="slidenum">
              <a:rPr lang="en-GB" smtClean="0"/>
              <a:t>‹#›</a:t>
            </a:fld>
            <a:endParaRPr lang="en-GB"/>
          </a:p>
        </p:txBody>
      </p:sp>
    </p:spTree>
    <p:extLst>
      <p:ext uri="{BB962C8B-B14F-4D97-AF65-F5344CB8AC3E}">
        <p14:creationId xmlns:p14="http://schemas.microsoft.com/office/powerpoint/2010/main" val="2571879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705DA88-41E7-06BE-DD6C-DC38859740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01378A02-B106-D150-40F7-BDBFA318B3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F673E46-80F6-E894-3429-4AAC9E7902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BE2F2B5-7945-4ADA-AD25-1B7A5B5C43EF}" type="datetimeFigureOut">
              <a:rPr lang="en-GB" smtClean="0"/>
              <a:t>15/04/2026</a:t>
            </a:fld>
            <a:endParaRPr lang="en-GB"/>
          </a:p>
        </p:txBody>
      </p:sp>
      <p:sp>
        <p:nvSpPr>
          <p:cNvPr id="5" name="Footer Placeholder 4">
            <a:extLst>
              <a:ext uri="{FF2B5EF4-FFF2-40B4-BE49-F238E27FC236}">
                <a16:creationId xmlns:a16="http://schemas.microsoft.com/office/drawing/2014/main" id="{6DD765AD-5B61-B9E7-049F-E83ABF0CDA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486B481-1FCB-4C48-C921-E9A46F20A5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9FE59A6-24D0-4EF5-ABB0-EB8086C21B14}" type="slidenum">
              <a:rPr lang="en-GB" smtClean="0"/>
              <a:t>‹#›</a:t>
            </a:fld>
            <a:endParaRPr lang="en-GB"/>
          </a:p>
        </p:txBody>
      </p:sp>
    </p:spTree>
    <p:extLst>
      <p:ext uri="{BB962C8B-B14F-4D97-AF65-F5344CB8AC3E}">
        <p14:creationId xmlns:p14="http://schemas.microsoft.com/office/powerpoint/2010/main" val="1941607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18/10/relationships/comments" Target="../comments/modernComment_1DE_70754FEC.xml"/><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2.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1DF_BAFA2950.xml"/><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hyperlink" Target="https://www.youthsporttrust.org/about/our-people/school-sport-activity-sector-partnership/physical-literacy-toolki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microsoft.com/office/2018/10/relationships/comments" Target="../comments/modernComment_1CF_CF3DA347.xml"/><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microsoft.com/office/2018/10/relationships/comments" Target="../comments/modernComment_1EC_2933FB18.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ED_192DA3B.xml"/><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A1FF7-4B1C-F808-7C17-BBB02DF06F5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A8E995A-6B0D-D7DE-4252-6B19870572FD}"/>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1" y="0"/>
            <a:ext cx="12192000" cy="6858000"/>
          </a:xfrm>
          <a:prstGeom prst="rect">
            <a:avLst/>
          </a:prstGeom>
        </p:spPr>
      </p:pic>
    </p:spTree>
    <p:extLst>
      <p:ext uri="{BB962C8B-B14F-4D97-AF65-F5344CB8AC3E}">
        <p14:creationId xmlns:p14="http://schemas.microsoft.com/office/powerpoint/2010/main" val="3041510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DF14F-D5DB-FE2D-A2E5-42F000491FF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481A29A-FCDC-FB36-CBF7-C3F8E7F24CE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itle 1">
            <a:extLst>
              <a:ext uri="{FF2B5EF4-FFF2-40B4-BE49-F238E27FC236}">
                <a16:creationId xmlns:a16="http://schemas.microsoft.com/office/drawing/2014/main" id="{499F1CB7-E0E3-53B9-1C44-A6F65DC48F90}"/>
              </a:ext>
            </a:extLst>
          </p:cNvPr>
          <p:cNvSpPr txBox="1">
            <a:spLocks/>
          </p:cNvSpPr>
          <p:nvPr/>
        </p:nvSpPr>
        <p:spPr>
          <a:xfrm>
            <a:off x="382012" y="190791"/>
            <a:ext cx="11357703" cy="1000055"/>
          </a:xfrm>
          <a:prstGeom prst="rect">
            <a:avLst/>
          </a:prstGeom>
        </p:spPr>
        <p:txBody>
          <a:bodyP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nSpc>
                <a:spcPct val="110000"/>
              </a:lnSpc>
              <a:defRPr/>
            </a:pPr>
            <a:r>
              <a:rPr lang="en-GB" sz="14400" b="1">
                <a:solidFill>
                  <a:srgbClr val="004750"/>
                </a:solidFill>
                <a:latin typeface="Arial" panose="020B0604020202020204" pitchFamily="34" charset="0"/>
                <a:cs typeface="Arial" panose="020B0604020202020204" pitchFamily="34" charset="0"/>
              </a:rPr>
              <a:t>Physical activity guidelines graph – Ages 0-18</a:t>
            </a:r>
          </a:p>
          <a:p>
            <a:pPr lvl="0">
              <a:lnSpc>
                <a:spcPct val="110000"/>
              </a:lnSpc>
              <a:defRPr/>
            </a:pPr>
            <a:r>
              <a:rPr lang="en-GB" sz="7200" b="1">
                <a:solidFill>
                  <a:srgbClr val="004750"/>
                </a:solidFill>
                <a:latin typeface="Arial" panose="020B0604020202020204" pitchFamily="34" charset="0"/>
                <a:cs typeface="Arial" panose="020B0604020202020204" pitchFamily="34" charset="0"/>
              </a:rPr>
              <a:t>(Minimum recommendations for positive health)</a:t>
            </a:r>
          </a:p>
        </p:txBody>
      </p:sp>
      <p:cxnSp>
        <p:nvCxnSpPr>
          <p:cNvPr id="14" name="Straight Connector 13">
            <a:extLst>
              <a:ext uri="{FF2B5EF4-FFF2-40B4-BE49-F238E27FC236}">
                <a16:creationId xmlns:a16="http://schemas.microsoft.com/office/drawing/2014/main" id="{4CFA1888-EEE3-AAC4-BE90-ADE6FFFA4D0E}"/>
              </a:ext>
            </a:extLst>
          </p:cNvPr>
          <p:cNvCxnSpPr>
            <a:cxnSpLocks/>
            <a:stCxn id="22" idx="2"/>
            <a:endCxn id="23" idx="6"/>
          </p:cNvCxnSpPr>
          <p:nvPr/>
        </p:nvCxnSpPr>
        <p:spPr>
          <a:xfrm flipV="1">
            <a:off x="4449298" y="3774707"/>
            <a:ext cx="6358739" cy="2741"/>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022590B-CF0A-AC23-9DAD-2AF277E9E26B}"/>
              </a:ext>
            </a:extLst>
          </p:cNvPr>
          <p:cNvCxnSpPr>
            <a:cxnSpLocks/>
            <a:stCxn id="22" idx="0"/>
            <a:endCxn id="19" idx="5"/>
          </p:cNvCxnSpPr>
          <p:nvPr/>
        </p:nvCxnSpPr>
        <p:spPr>
          <a:xfrm flipH="1" flipV="1">
            <a:off x="4281984" y="1727501"/>
            <a:ext cx="251097" cy="1966164"/>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88760090-6E64-2DAD-4AE6-457AB5FDD45E}"/>
              </a:ext>
            </a:extLst>
          </p:cNvPr>
          <p:cNvCxnSpPr>
            <a:cxnSpLocks/>
            <a:stCxn id="17" idx="4"/>
            <a:endCxn id="20" idx="4"/>
          </p:cNvCxnSpPr>
          <p:nvPr/>
        </p:nvCxnSpPr>
        <p:spPr>
          <a:xfrm flipV="1">
            <a:off x="1702725" y="1766577"/>
            <a:ext cx="211338" cy="2982087"/>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sp>
        <p:nvSpPr>
          <p:cNvPr id="17" name="Oval 16">
            <a:extLst>
              <a:ext uri="{FF2B5EF4-FFF2-40B4-BE49-F238E27FC236}">
                <a16:creationId xmlns:a16="http://schemas.microsoft.com/office/drawing/2014/main" id="{8EB684B7-5379-89BE-F5C2-6B7D82F6EC4C}"/>
              </a:ext>
            </a:extLst>
          </p:cNvPr>
          <p:cNvSpPr/>
          <p:nvPr/>
        </p:nvSpPr>
        <p:spPr>
          <a:xfrm>
            <a:off x="1618942" y="4581099"/>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BEEC6A11-D404-F67F-A6DB-4920562F972A}"/>
              </a:ext>
            </a:extLst>
          </p:cNvPr>
          <p:cNvSpPr/>
          <p:nvPr/>
        </p:nvSpPr>
        <p:spPr>
          <a:xfrm>
            <a:off x="4449298" y="3693665"/>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AD8A018D-80F2-01B5-4C4B-ADE8DD2AA339}"/>
              </a:ext>
            </a:extLst>
          </p:cNvPr>
          <p:cNvSpPr/>
          <p:nvPr/>
        </p:nvSpPr>
        <p:spPr>
          <a:xfrm>
            <a:off x="10640472" y="3690924"/>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99627A2F-F470-6AEA-332F-396A238416C7}"/>
              </a:ext>
            </a:extLst>
          </p:cNvPr>
          <p:cNvCxnSpPr>
            <a:cxnSpLocks/>
            <a:stCxn id="20" idx="2"/>
            <a:endCxn id="19" idx="6"/>
          </p:cNvCxnSpPr>
          <p:nvPr/>
        </p:nvCxnSpPr>
        <p:spPr>
          <a:xfrm flipV="1">
            <a:off x="1830280" y="1668258"/>
            <a:ext cx="2476243" cy="14537"/>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sp>
        <p:nvSpPr>
          <p:cNvPr id="19" name="Oval 18">
            <a:extLst>
              <a:ext uri="{FF2B5EF4-FFF2-40B4-BE49-F238E27FC236}">
                <a16:creationId xmlns:a16="http://schemas.microsoft.com/office/drawing/2014/main" id="{2097D123-6EBD-66B9-2BB8-60A836DC5A72}"/>
              </a:ext>
            </a:extLst>
          </p:cNvPr>
          <p:cNvSpPr/>
          <p:nvPr/>
        </p:nvSpPr>
        <p:spPr>
          <a:xfrm>
            <a:off x="4138958" y="1584475"/>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89E556B-73E1-F0E0-DC33-B126F3794CAF}"/>
              </a:ext>
            </a:extLst>
          </p:cNvPr>
          <p:cNvSpPr/>
          <p:nvPr/>
        </p:nvSpPr>
        <p:spPr>
          <a:xfrm>
            <a:off x="1830280" y="1599012"/>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2218A699-61E1-1B09-F20B-541E477D8962}"/>
              </a:ext>
            </a:extLst>
          </p:cNvPr>
          <p:cNvSpPr txBox="1"/>
          <p:nvPr/>
        </p:nvSpPr>
        <p:spPr>
          <a:xfrm>
            <a:off x="840481" y="3627656"/>
            <a:ext cx="696027" cy="461665"/>
          </a:xfrm>
          <a:prstGeom prst="rect">
            <a:avLst/>
          </a:prstGeom>
          <a:noFill/>
        </p:spPr>
        <p:txBody>
          <a:bodyPr wrap="square">
            <a:spAutoFit/>
          </a:bodyPr>
          <a:lstStyle/>
          <a:p>
            <a:r>
              <a:rPr lang="en-GB" sz="1200">
                <a:solidFill>
                  <a:srgbClr val="004750"/>
                </a:solidFill>
                <a:latin typeface="Arial" panose="020B0604020202020204" pitchFamily="34" charset="0"/>
                <a:cs typeface="Arial" panose="020B0604020202020204" pitchFamily="34" charset="0"/>
              </a:rPr>
              <a:t>1 hr </a:t>
            </a:r>
            <a:br>
              <a:rPr lang="en-GB" sz="1200">
                <a:solidFill>
                  <a:srgbClr val="004750"/>
                </a:solidFill>
                <a:latin typeface="Arial" panose="020B0604020202020204" pitchFamily="34" charset="0"/>
                <a:cs typeface="Arial" panose="020B0604020202020204" pitchFamily="34" charset="0"/>
              </a:rPr>
            </a:br>
            <a:r>
              <a:rPr lang="en-GB" sz="1200">
                <a:solidFill>
                  <a:srgbClr val="004750"/>
                </a:solidFill>
                <a:latin typeface="Arial" panose="020B0604020202020204" pitchFamily="34" charset="0"/>
                <a:cs typeface="Arial" panose="020B0604020202020204" pitchFamily="34" charset="0"/>
              </a:rPr>
              <a:t>per day</a:t>
            </a:r>
            <a:endParaRPr lang="en-US" sz="1200"/>
          </a:p>
        </p:txBody>
      </p:sp>
      <p:sp>
        <p:nvSpPr>
          <p:cNvPr id="50" name="TextBox 49">
            <a:extLst>
              <a:ext uri="{FF2B5EF4-FFF2-40B4-BE49-F238E27FC236}">
                <a16:creationId xmlns:a16="http://schemas.microsoft.com/office/drawing/2014/main" id="{CCDF69B8-D6EF-5ADD-D642-06BAE0B60B0C}"/>
              </a:ext>
            </a:extLst>
          </p:cNvPr>
          <p:cNvSpPr txBox="1"/>
          <p:nvPr/>
        </p:nvSpPr>
        <p:spPr>
          <a:xfrm>
            <a:off x="851130" y="1426667"/>
            <a:ext cx="696027" cy="461665"/>
          </a:xfrm>
          <a:prstGeom prst="rect">
            <a:avLst/>
          </a:prstGeom>
          <a:noFill/>
        </p:spPr>
        <p:txBody>
          <a:bodyPr wrap="square">
            <a:spAutoFit/>
          </a:bodyPr>
          <a:lstStyle/>
          <a:p>
            <a:r>
              <a:rPr lang="en-GB" sz="1200">
                <a:solidFill>
                  <a:srgbClr val="004750"/>
                </a:solidFill>
                <a:latin typeface="Arial" panose="020B0604020202020204" pitchFamily="34" charset="0"/>
                <a:cs typeface="Arial" panose="020B0604020202020204" pitchFamily="34" charset="0"/>
              </a:rPr>
              <a:t>3 hr </a:t>
            </a:r>
            <a:br>
              <a:rPr lang="en-GB" sz="1200">
                <a:solidFill>
                  <a:srgbClr val="004750"/>
                </a:solidFill>
                <a:latin typeface="Arial" panose="020B0604020202020204" pitchFamily="34" charset="0"/>
                <a:cs typeface="Arial" panose="020B0604020202020204" pitchFamily="34" charset="0"/>
              </a:rPr>
            </a:br>
            <a:r>
              <a:rPr lang="en-GB" sz="1200">
                <a:solidFill>
                  <a:srgbClr val="004750"/>
                </a:solidFill>
                <a:latin typeface="Arial" panose="020B0604020202020204" pitchFamily="34" charset="0"/>
                <a:cs typeface="Arial" panose="020B0604020202020204" pitchFamily="34" charset="0"/>
              </a:rPr>
              <a:t>per day</a:t>
            </a:r>
            <a:endParaRPr lang="en-US" sz="1200"/>
          </a:p>
        </p:txBody>
      </p:sp>
      <p:sp>
        <p:nvSpPr>
          <p:cNvPr id="51" name="TextBox 50">
            <a:extLst>
              <a:ext uri="{FF2B5EF4-FFF2-40B4-BE49-F238E27FC236}">
                <a16:creationId xmlns:a16="http://schemas.microsoft.com/office/drawing/2014/main" id="{BD5969A3-24E3-DEF4-C3A1-23288CAFAF51}"/>
              </a:ext>
            </a:extLst>
          </p:cNvPr>
          <p:cNvSpPr txBox="1"/>
          <p:nvPr/>
        </p:nvSpPr>
        <p:spPr>
          <a:xfrm rot="16200000">
            <a:off x="-265321" y="2385847"/>
            <a:ext cx="1592924" cy="830997"/>
          </a:xfrm>
          <a:prstGeom prst="rect">
            <a:avLst/>
          </a:prstGeom>
          <a:noFill/>
        </p:spPr>
        <p:txBody>
          <a:bodyPr wrap="square">
            <a:spAutoFit/>
          </a:bodyPr>
          <a:lstStyle/>
          <a:p>
            <a:r>
              <a:rPr lang="en-GB" sz="1600" b="1">
                <a:solidFill>
                  <a:srgbClr val="004750"/>
                </a:solidFill>
                <a:latin typeface="Arial" panose="020B0604020202020204" pitchFamily="34" charset="0"/>
                <a:cs typeface="Arial" panose="020B0604020202020204" pitchFamily="34" charset="0"/>
              </a:rPr>
              <a:t>Engagement with physical</a:t>
            </a:r>
            <a:r>
              <a:rPr lang="en-US" sz="1600" b="1">
                <a:solidFill>
                  <a:srgbClr val="004750"/>
                </a:solidFill>
                <a:latin typeface="Arial" panose="020B0604020202020204" pitchFamily="34" charset="0"/>
                <a:cs typeface="Arial" panose="020B0604020202020204" pitchFamily="34" charset="0"/>
              </a:rPr>
              <a:t> activity</a:t>
            </a:r>
            <a:endParaRPr lang="en-GB" sz="1600" b="1">
              <a:solidFill>
                <a:srgbClr val="00475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CB8379E3-444E-48BD-73C9-7870D6701B19}"/>
              </a:ext>
            </a:extLst>
          </p:cNvPr>
          <p:cNvSpPr txBox="1"/>
          <p:nvPr/>
        </p:nvSpPr>
        <p:spPr>
          <a:xfrm>
            <a:off x="1763807" y="4198097"/>
            <a:ext cx="2609187" cy="646331"/>
          </a:xfrm>
          <a:prstGeom prst="rect">
            <a:avLst/>
          </a:prstGeom>
          <a:noFill/>
        </p:spPr>
        <p:txBody>
          <a:bodyPr wrap="square">
            <a:spAutoFit/>
          </a:bodyPr>
          <a:lstStyle/>
          <a:p>
            <a:r>
              <a:rPr lang="en-GB" sz="1200">
                <a:solidFill>
                  <a:srgbClr val="004750"/>
                </a:solidFill>
                <a:latin typeface="Arial" panose="020B0604020202020204" pitchFamily="34" charset="0"/>
                <a:cs typeface="Arial" panose="020B0604020202020204" pitchFamily="34" charset="0"/>
              </a:rPr>
              <a:t>Babies should be active throughout the day including crawling and at least 30 minutes tummy time</a:t>
            </a:r>
            <a:endParaRPr lang="en-US" sz="1200"/>
          </a:p>
        </p:txBody>
      </p:sp>
      <p:sp>
        <p:nvSpPr>
          <p:cNvPr id="6" name="TextBox 5">
            <a:extLst>
              <a:ext uri="{FF2B5EF4-FFF2-40B4-BE49-F238E27FC236}">
                <a16:creationId xmlns:a16="http://schemas.microsoft.com/office/drawing/2014/main" id="{B7211F3F-4219-D73E-3709-D05B72C8FA4B}"/>
              </a:ext>
            </a:extLst>
          </p:cNvPr>
          <p:cNvSpPr txBox="1"/>
          <p:nvPr/>
        </p:nvSpPr>
        <p:spPr>
          <a:xfrm>
            <a:off x="1948409" y="1750909"/>
            <a:ext cx="2558640" cy="646331"/>
          </a:xfrm>
          <a:prstGeom prst="rect">
            <a:avLst/>
          </a:prstGeom>
          <a:noFill/>
        </p:spPr>
        <p:txBody>
          <a:bodyPr wrap="square">
            <a:spAutoFit/>
          </a:bodyPr>
          <a:lstStyle/>
          <a:p>
            <a:r>
              <a:rPr lang="en-GB" sz="1200">
                <a:solidFill>
                  <a:srgbClr val="004750"/>
                </a:solidFill>
                <a:latin typeface="Arial" panose="020B0604020202020204" pitchFamily="34" charset="0"/>
                <a:cs typeface="Arial" panose="020B0604020202020204" pitchFamily="34" charset="0"/>
              </a:rPr>
              <a:t>Pre-schoolers should spend at least 180 minutes per day being active </a:t>
            </a:r>
            <a:endParaRPr lang="en-US" sz="1200"/>
          </a:p>
        </p:txBody>
      </p:sp>
      <p:sp>
        <p:nvSpPr>
          <p:cNvPr id="7" name="TextBox 6">
            <a:extLst>
              <a:ext uri="{FF2B5EF4-FFF2-40B4-BE49-F238E27FC236}">
                <a16:creationId xmlns:a16="http://schemas.microsoft.com/office/drawing/2014/main" id="{77DB358F-2EF9-FA29-1C7E-32C8E672A640}"/>
              </a:ext>
            </a:extLst>
          </p:cNvPr>
          <p:cNvSpPr txBox="1"/>
          <p:nvPr/>
        </p:nvSpPr>
        <p:spPr>
          <a:xfrm>
            <a:off x="1547157" y="1304107"/>
            <a:ext cx="3711379" cy="276999"/>
          </a:xfrm>
          <a:prstGeom prst="rect">
            <a:avLst/>
          </a:prstGeom>
          <a:noFill/>
        </p:spPr>
        <p:txBody>
          <a:bodyPr wrap="square">
            <a:spAutoFit/>
          </a:bodyPr>
          <a:lstStyle/>
          <a:p>
            <a:r>
              <a:rPr lang="en-GB" sz="1200">
                <a:solidFill>
                  <a:srgbClr val="004750"/>
                </a:solidFill>
                <a:latin typeface="Arial" panose="020B0604020202020204" pitchFamily="34" charset="0"/>
                <a:cs typeface="Arial" panose="020B0604020202020204" pitchFamily="34" charset="0"/>
              </a:rPr>
              <a:t>Examples – active play, running, skipping, jumping</a:t>
            </a:r>
            <a:endParaRPr lang="en-US" sz="1200"/>
          </a:p>
        </p:txBody>
      </p:sp>
      <p:sp>
        <p:nvSpPr>
          <p:cNvPr id="8" name="TextBox 7">
            <a:extLst>
              <a:ext uri="{FF2B5EF4-FFF2-40B4-BE49-F238E27FC236}">
                <a16:creationId xmlns:a16="http://schemas.microsoft.com/office/drawing/2014/main" id="{E4CB0D02-F6AB-6802-45D4-E61E86453D9C}"/>
              </a:ext>
            </a:extLst>
          </p:cNvPr>
          <p:cNvSpPr txBox="1"/>
          <p:nvPr/>
        </p:nvSpPr>
        <p:spPr>
          <a:xfrm>
            <a:off x="4558567" y="2462032"/>
            <a:ext cx="6405687" cy="830997"/>
          </a:xfrm>
          <a:prstGeom prst="rect">
            <a:avLst/>
          </a:prstGeom>
          <a:noFill/>
        </p:spPr>
        <p:txBody>
          <a:bodyPr wrap="square">
            <a:spAutoFit/>
          </a:bodyPr>
          <a:lstStyle/>
          <a:p>
            <a:r>
              <a:rPr lang="en-GB" sz="1200">
                <a:solidFill>
                  <a:srgbClr val="004750"/>
                </a:solidFill>
                <a:latin typeface="Arial" panose="020B0604020202020204" pitchFamily="34" charset="0"/>
                <a:cs typeface="Arial" panose="020B0604020202020204" pitchFamily="34" charset="0"/>
              </a:rPr>
              <a:t>Examples:</a:t>
            </a:r>
          </a:p>
          <a:p>
            <a:r>
              <a:rPr lang="en-GB" sz="1200">
                <a:solidFill>
                  <a:srgbClr val="004750"/>
                </a:solidFill>
                <a:latin typeface="Arial" panose="020B0604020202020204" pitchFamily="34" charset="0"/>
                <a:cs typeface="Arial" panose="020B0604020202020204" pitchFamily="34" charset="0"/>
              </a:rPr>
              <a:t>Moderate Intensity - bike riding, playground activities and walking quickly</a:t>
            </a:r>
          </a:p>
          <a:p>
            <a:r>
              <a:rPr lang="en-GB" sz="1200">
                <a:solidFill>
                  <a:srgbClr val="004750"/>
                </a:solidFill>
                <a:latin typeface="Arial" panose="020B0604020202020204" pitchFamily="34" charset="0"/>
                <a:cs typeface="Arial" panose="020B0604020202020204" pitchFamily="34" charset="0"/>
              </a:rPr>
              <a:t>Vigorous Intensity - fast running, swimming and football</a:t>
            </a:r>
          </a:p>
          <a:p>
            <a:r>
              <a:rPr lang="en-GB" sz="1200">
                <a:solidFill>
                  <a:srgbClr val="004750"/>
                </a:solidFill>
                <a:latin typeface="Arial" panose="020B0604020202020204" pitchFamily="34" charset="0"/>
                <a:cs typeface="Arial" panose="020B0604020202020204" pitchFamily="34" charset="0"/>
              </a:rPr>
              <a:t>Bone Strengthening – gymnastics, tennis and playground equipment</a:t>
            </a:r>
            <a:endParaRPr lang="en-US" sz="1200"/>
          </a:p>
        </p:txBody>
      </p:sp>
      <p:sp>
        <p:nvSpPr>
          <p:cNvPr id="9" name="TextBox 8">
            <a:extLst>
              <a:ext uri="{FF2B5EF4-FFF2-40B4-BE49-F238E27FC236}">
                <a16:creationId xmlns:a16="http://schemas.microsoft.com/office/drawing/2014/main" id="{2205DE23-43F8-106C-EA4B-5E8A4EB68A97}"/>
              </a:ext>
            </a:extLst>
          </p:cNvPr>
          <p:cNvSpPr txBox="1"/>
          <p:nvPr/>
        </p:nvSpPr>
        <p:spPr>
          <a:xfrm>
            <a:off x="4676107" y="3868216"/>
            <a:ext cx="4433627" cy="646331"/>
          </a:xfrm>
          <a:prstGeom prst="rect">
            <a:avLst/>
          </a:prstGeom>
          <a:noFill/>
        </p:spPr>
        <p:txBody>
          <a:bodyPr wrap="square">
            <a:spAutoFit/>
          </a:bodyPr>
          <a:lstStyle/>
          <a:p>
            <a:r>
              <a:rPr lang="en-GB" sz="1200">
                <a:solidFill>
                  <a:srgbClr val="004750"/>
                </a:solidFill>
                <a:latin typeface="Arial" panose="020B0604020202020204" pitchFamily="34" charset="0"/>
                <a:cs typeface="Arial" panose="020B0604020202020204" pitchFamily="34" charset="0"/>
              </a:rPr>
              <a:t>All young people should do moderate or vigorous physical activity for at least 60 minutes every day including activities that strengthen muscles and bones</a:t>
            </a:r>
            <a:endParaRPr lang="en-US" sz="1200"/>
          </a:p>
        </p:txBody>
      </p:sp>
      <p:grpSp>
        <p:nvGrpSpPr>
          <p:cNvPr id="71" name="Group 70">
            <a:extLst>
              <a:ext uri="{FF2B5EF4-FFF2-40B4-BE49-F238E27FC236}">
                <a16:creationId xmlns:a16="http://schemas.microsoft.com/office/drawing/2014/main" id="{DD631CBE-3E19-7C0C-2AC2-536DB2614B9D}"/>
              </a:ext>
            </a:extLst>
          </p:cNvPr>
          <p:cNvGrpSpPr/>
          <p:nvPr/>
        </p:nvGrpSpPr>
        <p:grpSpPr>
          <a:xfrm>
            <a:off x="1337014" y="1458510"/>
            <a:ext cx="9517972" cy="3956538"/>
            <a:chOff x="1834583" y="1458510"/>
            <a:chExt cx="9517972" cy="3956538"/>
          </a:xfrm>
        </p:grpSpPr>
        <p:cxnSp>
          <p:nvCxnSpPr>
            <p:cNvPr id="21" name="Straight Arrow Connector 20">
              <a:extLst>
                <a:ext uri="{FF2B5EF4-FFF2-40B4-BE49-F238E27FC236}">
                  <a16:creationId xmlns:a16="http://schemas.microsoft.com/office/drawing/2014/main" id="{6F815279-0916-0C8B-C467-18F1A197BFDD}"/>
                </a:ext>
              </a:extLst>
            </p:cNvPr>
            <p:cNvCxnSpPr>
              <a:cxnSpLocks/>
            </p:cNvCxnSpPr>
            <p:nvPr/>
          </p:nvCxnSpPr>
          <p:spPr>
            <a:xfrm flipV="1">
              <a:off x="2014726" y="1458510"/>
              <a:ext cx="0" cy="3609879"/>
            </a:xfrm>
            <a:prstGeom prst="straightConnector1">
              <a:avLst/>
            </a:prstGeom>
            <a:ln>
              <a:solidFill>
                <a:srgbClr val="004750"/>
              </a:solidFill>
              <a:tailEnd type="triangle"/>
            </a:ln>
          </p:spPr>
          <p:style>
            <a:lnRef idx="3">
              <a:schemeClr val="dk1"/>
            </a:lnRef>
            <a:fillRef idx="0">
              <a:schemeClr val="dk1"/>
            </a:fillRef>
            <a:effectRef idx="2">
              <a:schemeClr val="dk1"/>
            </a:effectRef>
            <a:fontRef idx="minor">
              <a:schemeClr val="tx1"/>
            </a:fontRef>
          </p:style>
        </p:cxnSp>
        <p:grpSp>
          <p:nvGrpSpPr>
            <p:cNvPr id="69" name="Group 68">
              <a:extLst>
                <a:ext uri="{FF2B5EF4-FFF2-40B4-BE49-F238E27FC236}">
                  <a16:creationId xmlns:a16="http://schemas.microsoft.com/office/drawing/2014/main" id="{0FC69DE2-C5F5-03E6-7944-5A783673C2CE}"/>
                </a:ext>
              </a:extLst>
            </p:cNvPr>
            <p:cNvGrpSpPr/>
            <p:nvPr/>
          </p:nvGrpSpPr>
          <p:grpSpPr>
            <a:xfrm>
              <a:off x="1834583" y="4955177"/>
              <a:ext cx="9517972" cy="459871"/>
              <a:chOff x="1834583" y="4955177"/>
              <a:chExt cx="9517972" cy="459871"/>
            </a:xfrm>
          </p:grpSpPr>
          <p:cxnSp>
            <p:nvCxnSpPr>
              <p:cNvPr id="13" name="Straight Arrow Connector 12">
                <a:extLst>
                  <a:ext uri="{FF2B5EF4-FFF2-40B4-BE49-F238E27FC236}">
                    <a16:creationId xmlns:a16="http://schemas.microsoft.com/office/drawing/2014/main" id="{C548276B-7E0D-44F2-CCB7-FABFBFC9A12F}"/>
                  </a:ext>
                </a:extLst>
              </p:cNvPr>
              <p:cNvCxnSpPr>
                <a:cxnSpLocks/>
              </p:cNvCxnSpPr>
              <p:nvPr/>
            </p:nvCxnSpPr>
            <p:spPr>
              <a:xfrm>
                <a:off x="1881532" y="4955177"/>
                <a:ext cx="9471023" cy="0"/>
              </a:xfrm>
              <a:prstGeom prst="straightConnector1">
                <a:avLst/>
              </a:prstGeom>
              <a:ln>
                <a:solidFill>
                  <a:srgbClr val="004750"/>
                </a:solidFill>
                <a:tailEnd type="triangle"/>
              </a:ln>
            </p:spPr>
            <p:style>
              <a:lnRef idx="3">
                <a:schemeClr val="dk1"/>
              </a:lnRef>
              <a:fillRef idx="0">
                <a:schemeClr val="dk1"/>
              </a:fillRef>
              <a:effectRef idx="2">
                <a:schemeClr val="dk1"/>
              </a:effectRef>
              <a:fontRef idx="minor">
                <a:schemeClr val="tx1"/>
              </a:fontRef>
            </p:style>
          </p:cxnSp>
          <p:cxnSp>
            <p:nvCxnSpPr>
              <p:cNvPr id="28" name="Straight Connector 27">
                <a:extLst>
                  <a:ext uri="{FF2B5EF4-FFF2-40B4-BE49-F238E27FC236}">
                    <a16:creationId xmlns:a16="http://schemas.microsoft.com/office/drawing/2014/main" id="{9BD0F11E-7F57-80E9-0D89-F4B1D6EB28A7}"/>
                  </a:ext>
                </a:extLst>
              </p:cNvPr>
              <p:cNvCxnSpPr>
                <a:cxnSpLocks/>
              </p:cNvCxnSpPr>
              <p:nvPr/>
            </p:nvCxnSpPr>
            <p:spPr>
              <a:xfrm>
                <a:off x="2621280"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AB67F57A-E6E3-E10D-09F6-5BC6F7FBB543}"/>
                  </a:ext>
                </a:extLst>
              </p:cNvPr>
              <p:cNvCxnSpPr>
                <a:cxnSpLocks/>
              </p:cNvCxnSpPr>
              <p:nvPr/>
            </p:nvCxnSpPr>
            <p:spPr>
              <a:xfrm>
                <a:off x="3230880"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DDDAFB-2559-CF02-47D8-265C996A7E0C}"/>
                  </a:ext>
                </a:extLst>
              </p:cNvPr>
              <p:cNvCxnSpPr>
                <a:cxnSpLocks/>
              </p:cNvCxnSpPr>
              <p:nvPr/>
            </p:nvCxnSpPr>
            <p:spPr>
              <a:xfrm>
                <a:off x="3849188"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33C83CE5-850F-1BBC-612F-EC043E9E49D5}"/>
                  </a:ext>
                </a:extLst>
              </p:cNvPr>
              <p:cNvCxnSpPr>
                <a:cxnSpLocks/>
              </p:cNvCxnSpPr>
              <p:nvPr/>
            </p:nvCxnSpPr>
            <p:spPr>
              <a:xfrm>
                <a:off x="4458788" y="4955177"/>
                <a:ext cx="0" cy="148046"/>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47A32C93-8B63-8ECE-2B2C-1D5BC557B42F}"/>
                  </a:ext>
                </a:extLst>
              </p:cNvPr>
              <p:cNvCxnSpPr>
                <a:cxnSpLocks/>
              </p:cNvCxnSpPr>
              <p:nvPr/>
            </p:nvCxnSpPr>
            <p:spPr>
              <a:xfrm>
                <a:off x="5056136"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0201250D-E4DE-315D-8F30-4646E71E48FE}"/>
                  </a:ext>
                </a:extLst>
              </p:cNvPr>
              <p:cNvCxnSpPr>
                <a:cxnSpLocks/>
              </p:cNvCxnSpPr>
              <p:nvPr/>
            </p:nvCxnSpPr>
            <p:spPr>
              <a:xfrm>
                <a:off x="5665736"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06AE0FEF-28D6-CBBD-D670-D5754244608A}"/>
                  </a:ext>
                </a:extLst>
              </p:cNvPr>
              <p:cNvCxnSpPr>
                <a:cxnSpLocks/>
              </p:cNvCxnSpPr>
              <p:nvPr/>
            </p:nvCxnSpPr>
            <p:spPr>
              <a:xfrm>
                <a:off x="6284044"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620E285B-2478-8D25-3F5B-1003DDCD85AD}"/>
                  </a:ext>
                </a:extLst>
              </p:cNvPr>
              <p:cNvCxnSpPr>
                <a:cxnSpLocks/>
              </p:cNvCxnSpPr>
              <p:nvPr/>
            </p:nvCxnSpPr>
            <p:spPr>
              <a:xfrm>
                <a:off x="6893644" y="4955177"/>
                <a:ext cx="0" cy="148046"/>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54A0AC0C-9C54-CF6C-AC64-D3D031C1E5AC}"/>
                  </a:ext>
                </a:extLst>
              </p:cNvPr>
              <p:cNvCxnSpPr>
                <a:cxnSpLocks/>
              </p:cNvCxnSpPr>
              <p:nvPr/>
            </p:nvCxnSpPr>
            <p:spPr>
              <a:xfrm>
                <a:off x="7490991"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CEE0630F-F0AB-240A-7980-6C9363CC467E}"/>
                  </a:ext>
                </a:extLst>
              </p:cNvPr>
              <p:cNvCxnSpPr>
                <a:cxnSpLocks/>
              </p:cNvCxnSpPr>
              <p:nvPr/>
            </p:nvCxnSpPr>
            <p:spPr>
              <a:xfrm>
                <a:off x="8100591"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AB870311-1BDB-5294-8BB3-01128BBE473D}"/>
                  </a:ext>
                </a:extLst>
              </p:cNvPr>
              <p:cNvCxnSpPr>
                <a:cxnSpLocks/>
              </p:cNvCxnSpPr>
              <p:nvPr/>
            </p:nvCxnSpPr>
            <p:spPr>
              <a:xfrm>
                <a:off x="8718899"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46D5C28B-7ED1-A959-26CB-0F230734CCAC}"/>
                  </a:ext>
                </a:extLst>
              </p:cNvPr>
              <p:cNvCxnSpPr>
                <a:cxnSpLocks/>
              </p:cNvCxnSpPr>
              <p:nvPr/>
            </p:nvCxnSpPr>
            <p:spPr>
              <a:xfrm>
                <a:off x="9328499" y="4955177"/>
                <a:ext cx="0" cy="148046"/>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FC16A7B3-579C-429A-37E4-0A3480A5DB67}"/>
                  </a:ext>
                </a:extLst>
              </p:cNvPr>
              <p:cNvCxnSpPr>
                <a:cxnSpLocks/>
              </p:cNvCxnSpPr>
              <p:nvPr/>
            </p:nvCxnSpPr>
            <p:spPr>
              <a:xfrm>
                <a:off x="9925847"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1DBD709E-F325-DF53-8D4C-550DCD928556}"/>
                  </a:ext>
                </a:extLst>
              </p:cNvPr>
              <p:cNvCxnSpPr>
                <a:cxnSpLocks/>
              </p:cNvCxnSpPr>
              <p:nvPr/>
            </p:nvCxnSpPr>
            <p:spPr>
              <a:xfrm>
                <a:off x="10535447"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80FBAA87-A2AA-FA73-862D-2829F2BAB0EA}"/>
                  </a:ext>
                </a:extLst>
              </p:cNvPr>
              <p:cNvCxnSpPr>
                <a:cxnSpLocks/>
              </p:cNvCxnSpPr>
              <p:nvPr/>
            </p:nvCxnSpPr>
            <p:spPr>
              <a:xfrm>
                <a:off x="11153755" y="4955177"/>
                <a:ext cx="0" cy="139337"/>
              </a:xfrm>
              <a:prstGeom prst="line">
                <a:avLst/>
              </a:prstGeom>
              <a:ln>
                <a:solidFill>
                  <a:srgbClr val="004750"/>
                </a:solidFill>
              </a:ln>
            </p:spPr>
            <p:style>
              <a:lnRef idx="2">
                <a:schemeClr val="accent1"/>
              </a:lnRef>
              <a:fillRef idx="0">
                <a:schemeClr val="accent1"/>
              </a:fillRef>
              <a:effectRef idx="1">
                <a:schemeClr val="accent1"/>
              </a:effectRef>
              <a:fontRef idx="minor">
                <a:schemeClr val="tx1"/>
              </a:fontRef>
            </p:style>
          </p:cxnSp>
          <p:sp>
            <p:nvSpPr>
              <p:cNvPr id="64" name="TextBox 63">
                <a:extLst>
                  <a:ext uri="{FF2B5EF4-FFF2-40B4-BE49-F238E27FC236}">
                    <a16:creationId xmlns:a16="http://schemas.microsoft.com/office/drawing/2014/main" id="{8FC02351-D6BC-3FA3-2608-5AD71663A19C}"/>
                  </a:ext>
                </a:extLst>
              </p:cNvPr>
              <p:cNvSpPr txBox="1"/>
              <p:nvPr/>
            </p:nvSpPr>
            <p:spPr>
              <a:xfrm>
                <a:off x="1834583" y="5138049"/>
                <a:ext cx="365710" cy="276999"/>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0</a:t>
                </a:r>
                <a:endParaRPr lang="en-US" sz="1200"/>
              </a:p>
            </p:txBody>
          </p:sp>
          <p:sp>
            <p:nvSpPr>
              <p:cNvPr id="65" name="TextBox 64">
                <a:extLst>
                  <a:ext uri="{FF2B5EF4-FFF2-40B4-BE49-F238E27FC236}">
                    <a16:creationId xmlns:a16="http://schemas.microsoft.com/office/drawing/2014/main" id="{9B52BD00-548D-3BF4-4E94-8299CEAE9F6B}"/>
                  </a:ext>
                </a:extLst>
              </p:cNvPr>
              <p:cNvSpPr txBox="1"/>
              <p:nvPr/>
            </p:nvSpPr>
            <p:spPr>
              <a:xfrm>
                <a:off x="4879862" y="5138049"/>
                <a:ext cx="365710" cy="276999"/>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5</a:t>
                </a:r>
                <a:endParaRPr lang="en-US" sz="1200"/>
              </a:p>
            </p:txBody>
          </p:sp>
          <p:sp>
            <p:nvSpPr>
              <p:cNvPr id="66" name="TextBox 65">
                <a:extLst>
                  <a:ext uri="{FF2B5EF4-FFF2-40B4-BE49-F238E27FC236}">
                    <a16:creationId xmlns:a16="http://schemas.microsoft.com/office/drawing/2014/main" id="{2737DDC4-BB23-59C0-25B8-3139ECD1FE88}"/>
                  </a:ext>
                </a:extLst>
              </p:cNvPr>
              <p:cNvSpPr txBox="1"/>
              <p:nvPr/>
            </p:nvSpPr>
            <p:spPr>
              <a:xfrm>
                <a:off x="7933304" y="5138049"/>
                <a:ext cx="365710" cy="276999"/>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10</a:t>
                </a:r>
                <a:endParaRPr lang="en-US" sz="1200"/>
              </a:p>
            </p:txBody>
          </p:sp>
          <p:sp>
            <p:nvSpPr>
              <p:cNvPr id="67" name="TextBox 66">
                <a:extLst>
                  <a:ext uri="{FF2B5EF4-FFF2-40B4-BE49-F238E27FC236}">
                    <a16:creationId xmlns:a16="http://schemas.microsoft.com/office/drawing/2014/main" id="{171B6245-DC5E-D767-B30A-1395FBF1CF82}"/>
                  </a:ext>
                </a:extLst>
              </p:cNvPr>
              <p:cNvSpPr txBox="1"/>
              <p:nvPr/>
            </p:nvSpPr>
            <p:spPr>
              <a:xfrm>
                <a:off x="10970418" y="5138049"/>
                <a:ext cx="365710" cy="276999"/>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15</a:t>
                </a:r>
                <a:endParaRPr lang="en-US" sz="1200"/>
              </a:p>
            </p:txBody>
          </p:sp>
        </p:grpSp>
      </p:grpSp>
    </p:spTree>
    <p:extLst>
      <p:ext uri="{BB962C8B-B14F-4D97-AF65-F5344CB8AC3E}">
        <p14:creationId xmlns:p14="http://schemas.microsoft.com/office/powerpoint/2010/main" val="244018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a:extLst>
            <a:ext uri="{FF2B5EF4-FFF2-40B4-BE49-F238E27FC236}">
              <a16:creationId xmlns:a16="http://schemas.microsoft.com/office/drawing/2014/main" id="{AE632DD4-B9DE-1894-D218-83EFD3C2B9D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30DB30E-1A35-0CB7-848E-37CADF4F695F}"/>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2" name="Title 1">
            <a:extLst>
              <a:ext uri="{FF2B5EF4-FFF2-40B4-BE49-F238E27FC236}">
                <a16:creationId xmlns:a16="http://schemas.microsoft.com/office/drawing/2014/main" id="{8B60006A-CFC5-154A-070B-43ADD79C31AE}"/>
              </a:ext>
            </a:extLst>
          </p:cNvPr>
          <p:cNvSpPr txBox="1">
            <a:spLocks/>
          </p:cNvSpPr>
          <p:nvPr/>
        </p:nvSpPr>
        <p:spPr>
          <a:xfrm>
            <a:off x="321838" y="376440"/>
            <a:ext cx="11574597" cy="165556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a:solidFill>
                  <a:srgbClr val="004750"/>
                </a:solidFill>
                <a:latin typeface="Arial" panose="020B0604020202020204" pitchFamily="34" charset="0"/>
                <a:cs typeface="Arial" panose="020B0604020202020204" pitchFamily="34" charset="0"/>
              </a:rPr>
              <a:t>PROMPTS – What helped? </a:t>
            </a:r>
            <a:br>
              <a:rPr lang="en-GB" sz="3600" b="1">
                <a:solidFill>
                  <a:srgbClr val="004750"/>
                </a:solidFill>
                <a:latin typeface="Arial" panose="020B0604020202020204" pitchFamily="34" charset="0"/>
                <a:cs typeface="Arial" panose="020B0604020202020204" pitchFamily="34" charset="0"/>
              </a:rPr>
            </a:br>
            <a:r>
              <a:rPr lang="en-GB" sz="3600" b="1">
                <a:solidFill>
                  <a:srgbClr val="004750"/>
                </a:solidFill>
                <a:latin typeface="Arial" panose="020B0604020202020204" pitchFamily="34" charset="0"/>
                <a:cs typeface="Arial" panose="020B0604020202020204" pitchFamily="34" charset="0"/>
              </a:rPr>
              <a:t>What stopped me being active?</a:t>
            </a:r>
          </a:p>
        </p:txBody>
      </p:sp>
      <p:pic>
        <p:nvPicPr>
          <p:cNvPr id="7" name="Picture 6" descr="A group of people with their arms raised&#10;&#10;AI-generated content may be incorrect.">
            <a:extLst>
              <a:ext uri="{FF2B5EF4-FFF2-40B4-BE49-F238E27FC236}">
                <a16:creationId xmlns:a16="http://schemas.microsoft.com/office/drawing/2014/main" id="{1E3E628F-A4C1-766F-B79F-BD3FE06D44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127" y="1636751"/>
            <a:ext cx="1068905" cy="1095298"/>
          </a:xfrm>
          <a:prstGeom prst="rect">
            <a:avLst/>
          </a:prstGeom>
        </p:spPr>
      </p:pic>
      <p:pic>
        <p:nvPicPr>
          <p:cNvPr id="9" name="Picture 8" descr="A group of hands touching each other&#10;&#10;AI-generated content may be incorrect.">
            <a:extLst>
              <a:ext uri="{FF2B5EF4-FFF2-40B4-BE49-F238E27FC236}">
                <a16:creationId xmlns:a16="http://schemas.microsoft.com/office/drawing/2014/main" id="{0B42759C-B1CC-0367-3B7D-86A0E2FFB2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5102" y="1522815"/>
            <a:ext cx="1068905" cy="1095298"/>
          </a:xfrm>
          <a:prstGeom prst="rect">
            <a:avLst/>
          </a:prstGeom>
        </p:spPr>
      </p:pic>
      <p:pic>
        <p:nvPicPr>
          <p:cNvPr id="11" name="Picture 10">
            <a:extLst>
              <a:ext uri="{FF2B5EF4-FFF2-40B4-BE49-F238E27FC236}">
                <a16:creationId xmlns:a16="http://schemas.microsoft.com/office/drawing/2014/main" id="{7D514429-C819-CE99-59E7-8ACFC7D97B8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66964" y="1404594"/>
            <a:ext cx="1286119" cy="1317875"/>
          </a:xfrm>
          <a:prstGeom prst="rect">
            <a:avLst/>
          </a:prstGeom>
        </p:spPr>
      </p:pic>
      <p:pic>
        <p:nvPicPr>
          <p:cNvPr id="13" name="Picture 12">
            <a:extLst>
              <a:ext uri="{FF2B5EF4-FFF2-40B4-BE49-F238E27FC236}">
                <a16:creationId xmlns:a16="http://schemas.microsoft.com/office/drawing/2014/main" id="{654BA532-C71F-1DF5-A597-FEA1376ABE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67271" y="1503388"/>
            <a:ext cx="1068905" cy="1095298"/>
          </a:xfrm>
          <a:prstGeom prst="rect">
            <a:avLst/>
          </a:prstGeom>
        </p:spPr>
      </p:pic>
      <p:pic>
        <p:nvPicPr>
          <p:cNvPr id="15" name="Picture 14">
            <a:extLst>
              <a:ext uri="{FF2B5EF4-FFF2-40B4-BE49-F238E27FC236}">
                <a16:creationId xmlns:a16="http://schemas.microsoft.com/office/drawing/2014/main" id="{FAA5E0BC-CD15-BFF7-72B6-9F00BD4B063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80624" y="1456629"/>
            <a:ext cx="1189942" cy="1219324"/>
          </a:xfrm>
          <a:prstGeom prst="rect">
            <a:avLst/>
          </a:prstGeom>
        </p:spPr>
      </p:pic>
      <p:sp>
        <p:nvSpPr>
          <p:cNvPr id="17" name="TextBox 16">
            <a:extLst>
              <a:ext uri="{FF2B5EF4-FFF2-40B4-BE49-F238E27FC236}">
                <a16:creationId xmlns:a16="http://schemas.microsoft.com/office/drawing/2014/main" id="{D97CCA3E-6871-1A76-E89E-5D70B62AF28F}"/>
              </a:ext>
            </a:extLst>
          </p:cNvPr>
          <p:cNvSpPr txBox="1"/>
          <p:nvPr/>
        </p:nvSpPr>
        <p:spPr>
          <a:xfrm>
            <a:off x="576127" y="2618113"/>
            <a:ext cx="2240403" cy="3208571"/>
          </a:xfrm>
          <a:prstGeom prst="rect">
            <a:avLst/>
          </a:prstGeom>
          <a:noFill/>
        </p:spPr>
        <p:txBody>
          <a:bodyPr wrap="square">
            <a:spAutoFit/>
          </a:bodyPr>
          <a:lstStyle/>
          <a:p>
            <a:pPr>
              <a:spcAft>
                <a:spcPts val="900"/>
              </a:spcAft>
            </a:pPr>
            <a:r>
              <a:rPr lang="en-GB" sz="2400" b="1">
                <a:solidFill>
                  <a:srgbClr val="004750"/>
                </a:solidFill>
                <a:latin typeface="Arial" panose="020B0604020202020204" pitchFamily="34" charset="0"/>
                <a:cs typeface="Arial" panose="020B0604020202020204" pitchFamily="34" charset="0"/>
              </a:rPr>
              <a:t>People</a:t>
            </a:r>
          </a:p>
          <a:p>
            <a:pPr marL="285750" lvl="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Parents</a:t>
            </a:r>
          </a:p>
          <a:p>
            <a:pPr marL="285750" lvl="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Siblings  </a:t>
            </a:r>
          </a:p>
          <a:p>
            <a:pPr marL="285750" lvl="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Friends</a:t>
            </a:r>
          </a:p>
          <a:p>
            <a:pPr marL="285750" lvl="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Teachers</a:t>
            </a:r>
          </a:p>
          <a:p>
            <a:pPr marL="285750" lvl="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Coaches</a:t>
            </a:r>
          </a:p>
          <a:p>
            <a:pPr marL="285750" lvl="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Role models</a:t>
            </a:r>
          </a:p>
          <a:p>
            <a:pPr marL="285750" lvl="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Neighbours </a:t>
            </a:r>
            <a:endParaRPr lang="en-US"/>
          </a:p>
        </p:txBody>
      </p:sp>
      <p:sp>
        <p:nvSpPr>
          <p:cNvPr id="19" name="TextBox 18">
            <a:extLst>
              <a:ext uri="{FF2B5EF4-FFF2-40B4-BE49-F238E27FC236}">
                <a16:creationId xmlns:a16="http://schemas.microsoft.com/office/drawing/2014/main" id="{DD00B680-9AC3-50EF-BF54-2774A3143AE3}"/>
              </a:ext>
            </a:extLst>
          </p:cNvPr>
          <p:cNvSpPr txBox="1"/>
          <p:nvPr/>
        </p:nvSpPr>
        <p:spPr>
          <a:xfrm>
            <a:off x="2822743" y="2618113"/>
            <a:ext cx="2240403" cy="3077766"/>
          </a:xfrm>
          <a:prstGeom prst="rect">
            <a:avLst/>
          </a:prstGeom>
          <a:noFill/>
        </p:spPr>
        <p:txBody>
          <a:bodyPr wrap="square">
            <a:spAutoFit/>
          </a:bodyPr>
          <a:lstStyle/>
          <a:p>
            <a:pPr>
              <a:spcAft>
                <a:spcPts val="900"/>
              </a:spcAft>
            </a:pPr>
            <a:r>
              <a:rPr lang="en-GB" sz="2000" b="1">
                <a:solidFill>
                  <a:srgbClr val="004750"/>
                </a:solidFill>
                <a:latin typeface="Arial" panose="020B0604020202020204" pitchFamily="34" charset="0"/>
                <a:cs typeface="Arial" panose="020B0604020202020204" pitchFamily="34" charset="0"/>
              </a:rPr>
              <a:t>Communities</a:t>
            </a:r>
          </a:p>
          <a:p>
            <a:pPr marL="28575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Sports Clubs</a:t>
            </a:r>
          </a:p>
          <a:p>
            <a:pPr marL="285750" indent="-285750">
              <a:spcAft>
                <a:spcPts val="900"/>
              </a:spcAft>
              <a:buFont typeface="Arial" panose="020B0604020202020204" pitchFamily="34" charset="0"/>
              <a:buChar char="•"/>
              <a:defRPr/>
            </a:pPr>
            <a:r>
              <a:rPr lang="en-GB" b="1">
                <a:solidFill>
                  <a:srgbClr val="004750"/>
                </a:solidFill>
                <a:latin typeface="Arial" panose="020B0604020202020204" pitchFamily="34" charset="0"/>
                <a:cs typeface="Arial" panose="020B0604020202020204" pitchFamily="34" charset="0"/>
              </a:rPr>
              <a:t>Religious Community</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Brownies, Guides, Cubs and Scouts</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Online Community</a:t>
            </a:r>
            <a:endParaRPr lang="en-GB">
              <a:solidFill>
                <a:srgbClr val="004750"/>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92C1A63D-C00B-CECD-C7AC-4A417B5150CC}"/>
              </a:ext>
            </a:extLst>
          </p:cNvPr>
          <p:cNvSpPr txBox="1"/>
          <p:nvPr/>
        </p:nvSpPr>
        <p:spPr>
          <a:xfrm>
            <a:off x="5069359" y="2618113"/>
            <a:ext cx="2240403" cy="3147015"/>
          </a:xfrm>
          <a:prstGeom prst="rect">
            <a:avLst/>
          </a:prstGeom>
          <a:noFill/>
        </p:spPr>
        <p:txBody>
          <a:bodyPr wrap="square">
            <a:spAutoFit/>
          </a:bodyPr>
          <a:lstStyle/>
          <a:p>
            <a:pPr>
              <a:spcAft>
                <a:spcPts val="900"/>
              </a:spcAft>
            </a:pPr>
            <a:r>
              <a:rPr lang="en-GB" sz="2000" b="1">
                <a:solidFill>
                  <a:srgbClr val="004750"/>
                </a:solidFill>
                <a:latin typeface="Arial" panose="020B0604020202020204" pitchFamily="34" charset="0"/>
                <a:cs typeface="Arial" panose="020B0604020202020204" pitchFamily="34" charset="0"/>
              </a:rPr>
              <a:t>Spaces</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Being Outside</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Park</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Pitches</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Court/track</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Playground</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Garden</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Street</a:t>
            </a:r>
            <a:endParaRPr lang="en-GB">
              <a:solidFill>
                <a:srgbClr val="004750"/>
              </a:solidFill>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4633B7C1-D8C9-D5ED-DA6C-33B252F103B9}"/>
              </a:ext>
            </a:extLst>
          </p:cNvPr>
          <p:cNvSpPr txBox="1"/>
          <p:nvPr/>
        </p:nvSpPr>
        <p:spPr>
          <a:xfrm>
            <a:off x="7315975" y="2618113"/>
            <a:ext cx="2240403" cy="3031599"/>
          </a:xfrm>
          <a:prstGeom prst="rect">
            <a:avLst/>
          </a:prstGeom>
          <a:noFill/>
        </p:spPr>
        <p:txBody>
          <a:bodyPr wrap="square">
            <a:spAutoFit/>
          </a:bodyPr>
          <a:lstStyle/>
          <a:p>
            <a:pPr>
              <a:spcAft>
                <a:spcPts val="900"/>
              </a:spcAft>
            </a:pPr>
            <a:r>
              <a:rPr lang="en-GB" sz="2000" b="1">
                <a:solidFill>
                  <a:srgbClr val="004750"/>
                </a:solidFill>
                <a:latin typeface="Arial" panose="020B0604020202020204" pitchFamily="34" charset="0"/>
                <a:cs typeface="Arial" panose="020B0604020202020204" pitchFamily="34" charset="0"/>
              </a:rPr>
              <a:t>Places</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School </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Home</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Holiday</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Swimming Pool</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Gym</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Sport/leisure centre</a:t>
            </a:r>
            <a:endParaRPr lang="en-GB">
              <a:solidFill>
                <a:srgbClr val="004750"/>
              </a:solidFill>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C962719A-41D4-112E-A591-43340269C0F3}"/>
              </a:ext>
            </a:extLst>
          </p:cNvPr>
          <p:cNvSpPr txBox="1"/>
          <p:nvPr/>
        </p:nvSpPr>
        <p:spPr>
          <a:xfrm>
            <a:off x="9562591" y="2618113"/>
            <a:ext cx="2240403" cy="3031599"/>
          </a:xfrm>
          <a:prstGeom prst="rect">
            <a:avLst/>
          </a:prstGeom>
          <a:noFill/>
        </p:spPr>
        <p:txBody>
          <a:bodyPr wrap="square">
            <a:spAutoFit/>
          </a:bodyPr>
          <a:lstStyle/>
          <a:p>
            <a:pPr>
              <a:spcAft>
                <a:spcPts val="900"/>
              </a:spcAft>
            </a:pPr>
            <a:r>
              <a:rPr lang="en-GB" sz="2000" b="1">
                <a:solidFill>
                  <a:srgbClr val="004750"/>
                </a:solidFill>
                <a:latin typeface="Arial" panose="020B0604020202020204" pitchFamily="34" charset="0"/>
                <a:cs typeface="Arial" panose="020B0604020202020204" pitchFamily="34" charset="0"/>
              </a:rPr>
              <a:t>Circumstances</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Injury</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Tired</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Moved House</a:t>
            </a:r>
            <a:endParaRPr lang="en-GB">
              <a:solidFill>
                <a:srgbClr val="004750"/>
              </a:solidFill>
              <a:latin typeface="Arial" panose="020B0604020202020204" pitchFamily="34" charset="0"/>
              <a:cs typeface="Arial" panose="020B0604020202020204" pitchFamily="34" charset="0"/>
            </a:endParaRP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Changed Schools</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Transport</a:t>
            </a:r>
          </a:p>
          <a:p>
            <a:pPr marL="285750" indent="-285750" fontAlgn="t">
              <a:spcAft>
                <a:spcPts val="900"/>
              </a:spcAft>
              <a:buFont typeface="Arial" panose="020B0604020202020204" pitchFamily="34" charset="0"/>
              <a:buChar char="•"/>
            </a:pPr>
            <a:r>
              <a:rPr lang="en-GB" b="1">
                <a:solidFill>
                  <a:srgbClr val="004750"/>
                </a:solidFill>
                <a:latin typeface="Arial" panose="020B0604020202020204" pitchFamily="34" charset="0"/>
                <a:cs typeface="Arial" panose="020B0604020202020204" pitchFamily="34" charset="0"/>
              </a:rPr>
              <a:t>Cost </a:t>
            </a:r>
            <a:endParaRPr lang="en-GB">
              <a:solidFill>
                <a:srgbClr val="004750"/>
              </a:solidFill>
              <a:latin typeface="Arial" panose="020B0604020202020204" pitchFamily="34" charset="0"/>
              <a:cs typeface="Arial" panose="020B0604020202020204" pitchFamily="34" charset="0"/>
            </a:endParaRPr>
          </a:p>
        </p:txBody>
      </p:sp>
      <p:cxnSp>
        <p:nvCxnSpPr>
          <p:cNvPr id="24" name="Straight Connector 23">
            <a:extLst>
              <a:ext uri="{FF2B5EF4-FFF2-40B4-BE49-F238E27FC236}">
                <a16:creationId xmlns:a16="http://schemas.microsoft.com/office/drawing/2014/main" id="{370CAF79-F166-450D-5FED-0EC41E706278}"/>
              </a:ext>
            </a:extLst>
          </p:cNvPr>
          <p:cNvCxnSpPr>
            <a:cxnSpLocks/>
          </p:cNvCxnSpPr>
          <p:nvPr/>
        </p:nvCxnSpPr>
        <p:spPr>
          <a:xfrm>
            <a:off x="538420" y="1753386"/>
            <a:ext cx="0"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D72E777-CEDF-03D0-8997-71F12D171DA9}"/>
              </a:ext>
            </a:extLst>
          </p:cNvPr>
          <p:cNvCxnSpPr>
            <a:cxnSpLocks/>
          </p:cNvCxnSpPr>
          <p:nvPr/>
        </p:nvCxnSpPr>
        <p:spPr>
          <a:xfrm>
            <a:off x="2753719" y="1753386"/>
            <a:ext cx="0"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DFDD668-65D7-F082-3C00-D791B72C9A3E}"/>
              </a:ext>
            </a:extLst>
          </p:cNvPr>
          <p:cNvCxnSpPr>
            <a:cxnSpLocks/>
          </p:cNvCxnSpPr>
          <p:nvPr/>
        </p:nvCxnSpPr>
        <p:spPr>
          <a:xfrm>
            <a:off x="4997298" y="1753386"/>
            <a:ext cx="0"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A9205DC1-3153-D8FD-4684-004783DDBF0C}"/>
              </a:ext>
            </a:extLst>
          </p:cNvPr>
          <p:cNvCxnSpPr>
            <a:cxnSpLocks/>
          </p:cNvCxnSpPr>
          <p:nvPr/>
        </p:nvCxnSpPr>
        <p:spPr>
          <a:xfrm>
            <a:off x="7240878" y="1753386"/>
            <a:ext cx="0"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EF1712E-1E31-459F-FAD7-7CCDAFD62870}"/>
              </a:ext>
            </a:extLst>
          </p:cNvPr>
          <p:cNvCxnSpPr>
            <a:cxnSpLocks/>
          </p:cNvCxnSpPr>
          <p:nvPr/>
        </p:nvCxnSpPr>
        <p:spPr>
          <a:xfrm>
            <a:off x="9531592" y="1753386"/>
            <a:ext cx="24786" cy="4011742"/>
          </a:xfrm>
          <a:prstGeom prst="line">
            <a:avLst/>
          </a:prstGeom>
          <a:ln w="57150">
            <a:solidFill>
              <a:srgbClr val="68C8D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6736364"/>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D359C-9DE4-FE2F-495D-9B0B10FFF02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A97517A-BE1E-1E72-28F8-3BEA5EFD5C41}"/>
              </a:ext>
            </a:extLst>
          </p:cNvPr>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2" name="Title 1">
            <a:extLst>
              <a:ext uri="{FF2B5EF4-FFF2-40B4-BE49-F238E27FC236}">
                <a16:creationId xmlns:a16="http://schemas.microsoft.com/office/drawing/2014/main" id="{AE5D9DEA-3C1E-8DE5-6104-B761FD67F462}"/>
              </a:ext>
            </a:extLst>
          </p:cNvPr>
          <p:cNvSpPr txBox="1">
            <a:spLocks/>
          </p:cNvSpPr>
          <p:nvPr/>
        </p:nvSpPr>
        <p:spPr>
          <a:xfrm>
            <a:off x="308700" y="126906"/>
            <a:ext cx="11574597" cy="165556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a:ln>
                  <a:noFill/>
                </a:ln>
                <a:solidFill>
                  <a:srgbClr val="004750"/>
                </a:solidFill>
                <a:effectLst/>
                <a:uLnTx/>
                <a:uFillTx/>
                <a:latin typeface="Arial" panose="020B0604020202020204" pitchFamily="34" charset="0"/>
                <a:ea typeface="+mj-ea"/>
                <a:cs typeface="Arial" panose="020B0604020202020204" pitchFamily="34" charset="0"/>
              </a:rPr>
              <a:t>Why regular physical activity?</a:t>
            </a:r>
          </a:p>
        </p:txBody>
      </p:sp>
      <p:graphicFrame>
        <p:nvGraphicFramePr>
          <p:cNvPr id="3" name="Diagram 2">
            <a:extLst>
              <a:ext uri="{FF2B5EF4-FFF2-40B4-BE49-F238E27FC236}">
                <a16:creationId xmlns:a16="http://schemas.microsoft.com/office/drawing/2014/main" id="{98DC3665-A5ED-5188-1F9E-9524E4F0DB2D}"/>
              </a:ext>
            </a:extLst>
          </p:cNvPr>
          <p:cNvGraphicFramePr/>
          <p:nvPr/>
        </p:nvGraphicFramePr>
        <p:xfrm>
          <a:off x="350950" y="954686"/>
          <a:ext cx="7791132" cy="47702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Equals 3">
            <a:extLst>
              <a:ext uri="{FF2B5EF4-FFF2-40B4-BE49-F238E27FC236}">
                <a16:creationId xmlns:a16="http://schemas.microsoft.com/office/drawing/2014/main" id="{7D1EA0B9-9C22-AB7E-4BC1-276D5B119A06}"/>
              </a:ext>
            </a:extLst>
          </p:cNvPr>
          <p:cNvSpPr/>
          <p:nvPr/>
        </p:nvSpPr>
        <p:spPr>
          <a:xfrm>
            <a:off x="8383491" y="1199326"/>
            <a:ext cx="715618" cy="745920"/>
          </a:xfrm>
          <a:prstGeom prst="mathEqual">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 name="Equals 5">
            <a:extLst>
              <a:ext uri="{FF2B5EF4-FFF2-40B4-BE49-F238E27FC236}">
                <a16:creationId xmlns:a16="http://schemas.microsoft.com/office/drawing/2014/main" id="{BF696B5A-37C3-03B2-2682-BEF6D1D3A1EC}"/>
              </a:ext>
            </a:extLst>
          </p:cNvPr>
          <p:cNvSpPr/>
          <p:nvPr/>
        </p:nvSpPr>
        <p:spPr>
          <a:xfrm>
            <a:off x="8431005" y="2409435"/>
            <a:ext cx="715618" cy="745920"/>
          </a:xfrm>
          <a:prstGeom prst="mathEqual">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Equals 7">
            <a:extLst>
              <a:ext uri="{FF2B5EF4-FFF2-40B4-BE49-F238E27FC236}">
                <a16:creationId xmlns:a16="http://schemas.microsoft.com/office/drawing/2014/main" id="{1A094B7A-15A3-BB70-7A50-5715F495D3C8}"/>
              </a:ext>
            </a:extLst>
          </p:cNvPr>
          <p:cNvSpPr/>
          <p:nvPr/>
        </p:nvSpPr>
        <p:spPr>
          <a:xfrm>
            <a:off x="8431005" y="3523637"/>
            <a:ext cx="715618" cy="745920"/>
          </a:xfrm>
          <a:prstGeom prst="mathEqual">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 name="Equals 9">
            <a:extLst>
              <a:ext uri="{FF2B5EF4-FFF2-40B4-BE49-F238E27FC236}">
                <a16:creationId xmlns:a16="http://schemas.microsoft.com/office/drawing/2014/main" id="{654581C4-1350-093A-DB3E-A5D61E0288D4}"/>
              </a:ext>
            </a:extLst>
          </p:cNvPr>
          <p:cNvSpPr/>
          <p:nvPr/>
        </p:nvSpPr>
        <p:spPr>
          <a:xfrm>
            <a:off x="8453923" y="4829654"/>
            <a:ext cx="715618" cy="745920"/>
          </a:xfrm>
          <a:prstGeom prst="mathEqual">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2" name="Rectangle: Rounded Corners 11">
            <a:extLst>
              <a:ext uri="{FF2B5EF4-FFF2-40B4-BE49-F238E27FC236}">
                <a16:creationId xmlns:a16="http://schemas.microsoft.com/office/drawing/2014/main" id="{3C6B482C-C703-EB6D-C658-6E2A77E15045}"/>
              </a:ext>
            </a:extLst>
          </p:cNvPr>
          <p:cNvSpPr/>
          <p:nvPr/>
        </p:nvSpPr>
        <p:spPr>
          <a:xfrm>
            <a:off x="9396628" y="961518"/>
            <a:ext cx="1408873" cy="1025347"/>
          </a:xfrm>
          <a:prstGeom prst="roundRect">
            <a:avLst/>
          </a:prstGeom>
          <a:solidFill>
            <a:srgbClr val="0047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prstClr val="white"/>
                </a:solidFill>
                <a:effectLst/>
                <a:uLnTx/>
                <a:uFillTx/>
                <a:latin typeface="Aptos" panose="02110004020202020204"/>
                <a:ea typeface="+mn-ea"/>
                <a:cs typeface="+mn-cs"/>
              </a:rPr>
              <a:t>MOVE</a:t>
            </a:r>
          </a:p>
        </p:txBody>
      </p:sp>
      <p:sp>
        <p:nvSpPr>
          <p:cNvPr id="14" name="Rectangle: Rounded Corners 13">
            <a:extLst>
              <a:ext uri="{FF2B5EF4-FFF2-40B4-BE49-F238E27FC236}">
                <a16:creationId xmlns:a16="http://schemas.microsoft.com/office/drawing/2014/main" id="{D05BA7BA-B190-54EE-1EDF-17FC323403D2}"/>
              </a:ext>
            </a:extLst>
          </p:cNvPr>
          <p:cNvSpPr/>
          <p:nvPr/>
        </p:nvSpPr>
        <p:spPr>
          <a:xfrm>
            <a:off x="9396628" y="2211911"/>
            <a:ext cx="1408873" cy="1025347"/>
          </a:xfrm>
          <a:prstGeom prst="roundRect">
            <a:avLst/>
          </a:prstGeom>
          <a:solidFill>
            <a:srgbClr val="29B15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prstClr val="white"/>
                </a:solidFill>
                <a:effectLst/>
                <a:uLnTx/>
                <a:uFillTx/>
                <a:latin typeface="Aptos" panose="02110004020202020204"/>
                <a:ea typeface="+mn-ea"/>
                <a:cs typeface="+mn-cs"/>
              </a:rPr>
              <a:t>THINK</a:t>
            </a:r>
          </a:p>
        </p:txBody>
      </p:sp>
      <p:sp>
        <p:nvSpPr>
          <p:cNvPr id="16" name="Rectangle: Rounded Corners 15">
            <a:extLst>
              <a:ext uri="{FF2B5EF4-FFF2-40B4-BE49-F238E27FC236}">
                <a16:creationId xmlns:a16="http://schemas.microsoft.com/office/drawing/2014/main" id="{E6980B99-44D4-A662-6DA0-6FF6A08F2C2B}"/>
              </a:ext>
            </a:extLst>
          </p:cNvPr>
          <p:cNvSpPr/>
          <p:nvPr/>
        </p:nvSpPr>
        <p:spPr>
          <a:xfrm>
            <a:off x="9429966" y="3462305"/>
            <a:ext cx="1342196" cy="964648"/>
          </a:xfrm>
          <a:prstGeom prst="roundRect">
            <a:avLst/>
          </a:prstGeom>
          <a:solidFill>
            <a:srgbClr val="68C8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prstClr val="white"/>
                </a:solidFill>
                <a:effectLst/>
                <a:uLnTx/>
                <a:uFillTx/>
                <a:latin typeface="Aptos" panose="02110004020202020204"/>
                <a:ea typeface="+mn-ea"/>
                <a:cs typeface="+mn-cs"/>
              </a:rPr>
              <a:t>FEEL</a:t>
            </a:r>
          </a:p>
        </p:txBody>
      </p:sp>
      <p:sp>
        <p:nvSpPr>
          <p:cNvPr id="18" name="Rectangle: Rounded Corners 17">
            <a:extLst>
              <a:ext uri="{FF2B5EF4-FFF2-40B4-BE49-F238E27FC236}">
                <a16:creationId xmlns:a16="http://schemas.microsoft.com/office/drawing/2014/main" id="{9B783509-1117-620D-9BEA-6E64AD223846}"/>
              </a:ext>
            </a:extLst>
          </p:cNvPr>
          <p:cNvSpPr/>
          <p:nvPr/>
        </p:nvSpPr>
        <p:spPr>
          <a:xfrm>
            <a:off x="9403230" y="4800500"/>
            <a:ext cx="1409037" cy="911174"/>
          </a:xfrm>
          <a:prstGeom prst="roundRect">
            <a:avLst/>
          </a:prstGeom>
          <a:solidFill>
            <a:srgbClr val="D1397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ptos" panose="02110004020202020204"/>
                <a:ea typeface="+mn-ea"/>
                <a:cs typeface="+mn-cs"/>
              </a:rPr>
              <a:t>CONNECT</a:t>
            </a:r>
          </a:p>
        </p:txBody>
      </p:sp>
    </p:spTree>
    <p:extLst>
      <p:ext uri="{BB962C8B-B14F-4D97-AF65-F5344CB8AC3E}">
        <p14:creationId xmlns:p14="http://schemas.microsoft.com/office/powerpoint/2010/main" val="4289327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a:extLst>
            <a:ext uri="{FF2B5EF4-FFF2-40B4-BE49-F238E27FC236}">
              <a16:creationId xmlns:a16="http://schemas.microsoft.com/office/drawing/2014/main" id="{299A5084-A7A9-F9B4-0169-D3190D24945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BF819AA-84D2-1397-7C3D-8DF7ABDD353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3" name="Title 1">
            <a:extLst>
              <a:ext uri="{FF2B5EF4-FFF2-40B4-BE49-F238E27FC236}">
                <a16:creationId xmlns:a16="http://schemas.microsoft.com/office/drawing/2014/main" id="{ED36A5F1-68D3-EE93-43B1-69F7B4A0590C}"/>
              </a:ext>
            </a:extLst>
          </p:cNvPr>
          <p:cNvSpPr txBox="1">
            <a:spLocks/>
          </p:cNvSpPr>
          <p:nvPr/>
        </p:nvSpPr>
        <p:spPr>
          <a:xfrm>
            <a:off x="321839" y="376440"/>
            <a:ext cx="10515600" cy="165556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a:solidFill>
                  <a:srgbClr val="004750"/>
                </a:solidFill>
                <a:latin typeface="Arial" panose="020B0604020202020204" pitchFamily="34" charset="0"/>
                <a:cs typeface="Arial" panose="020B0604020202020204" pitchFamily="34" charset="0"/>
              </a:rPr>
              <a:t>PROMPTS – Gingerbread person</a:t>
            </a:r>
          </a:p>
        </p:txBody>
      </p:sp>
      <p:graphicFrame>
        <p:nvGraphicFramePr>
          <p:cNvPr id="4" name="Table 3">
            <a:extLst>
              <a:ext uri="{FF2B5EF4-FFF2-40B4-BE49-F238E27FC236}">
                <a16:creationId xmlns:a16="http://schemas.microsoft.com/office/drawing/2014/main" id="{FAB5D672-27A7-F01E-D582-BDC081D31649}"/>
              </a:ext>
            </a:extLst>
          </p:cNvPr>
          <p:cNvGraphicFramePr>
            <a:graphicFrameLocks noGrp="1"/>
          </p:cNvGraphicFramePr>
          <p:nvPr>
            <p:extLst>
              <p:ext uri="{D42A27DB-BD31-4B8C-83A1-F6EECF244321}">
                <p14:modId xmlns:p14="http://schemas.microsoft.com/office/powerpoint/2010/main" val="503425382"/>
              </p:ext>
            </p:extLst>
          </p:nvPr>
        </p:nvGraphicFramePr>
        <p:xfrm>
          <a:off x="431800" y="1059077"/>
          <a:ext cx="11019971" cy="4513515"/>
        </p:xfrm>
        <a:graphic>
          <a:graphicData uri="http://schemas.openxmlformats.org/drawingml/2006/table">
            <a:tbl>
              <a:tblPr firstRow="1" bandRow="1">
                <a:tableStyleId>{5940675A-B579-460E-94D1-54222C63F5DA}</a:tableStyleId>
              </a:tblPr>
              <a:tblGrid>
                <a:gridCol w="2747501">
                  <a:extLst>
                    <a:ext uri="{9D8B030D-6E8A-4147-A177-3AD203B41FA5}">
                      <a16:colId xmlns:a16="http://schemas.microsoft.com/office/drawing/2014/main" val="3526900890"/>
                    </a:ext>
                  </a:extLst>
                </a:gridCol>
                <a:gridCol w="2757490">
                  <a:extLst>
                    <a:ext uri="{9D8B030D-6E8A-4147-A177-3AD203B41FA5}">
                      <a16:colId xmlns:a16="http://schemas.microsoft.com/office/drawing/2014/main" val="3406262895"/>
                    </a:ext>
                  </a:extLst>
                </a:gridCol>
                <a:gridCol w="2757490">
                  <a:extLst>
                    <a:ext uri="{9D8B030D-6E8A-4147-A177-3AD203B41FA5}">
                      <a16:colId xmlns:a16="http://schemas.microsoft.com/office/drawing/2014/main" val="990042232"/>
                    </a:ext>
                  </a:extLst>
                </a:gridCol>
                <a:gridCol w="2757490">
                  <a:extLst>
                    <a:ext uri="{9D8B030D-6E8A-4147-A177-3AD203B41FA5}">
                      <a16:colId xmlns:a16="http://schemas.microsoft.com/office/drawing/2014/main" val="2540732977"/>
                    </a:ext>
                  </a:extLst>
                </a:gridCol>
              </a:tblGrid>
              <a:tr h="464923">
                <a:tc>
                  <a:txBody>
                    <a:bodyPr/>
                    <a:lstStyle/>
                    <a:p>
                      <a:pPr algn="l">
                        <a:lnSpc>
                          <a:spcPct val="70000"/>
                        </a:lnSpc>
                      </a:pPr>
                      <a:r>
                        <a:rPr lang="en-GB" b="1">
                          <a:solidFill>
                            <a:schemeClr val="bg1"/>
                          </a:solidFill>
                          <a:latin typeface="Arial" panose="020B0604020202020204" pitchFamily="34" charset="0"/>
                          <a:cs typeface="Arial" panose="020B0604020202020204" pitchFamily="34" charset="0"/>
                        </a:rPr>
                        <a:t>MOVE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1">
                          <a:solidFill>
                            <a:schemeClr val="bg1"/>
                          </a:solidFill>
                          <a:latin typeface="Arial" panose="020B0604020202020204" pitchFamily="34" charset="0"/>
                          <a:cs typeface="Arial" panose="020B0604020202020204" pitchFamily="34" charset="0"/>
                        </a:rPr>
                        <a:t>THINK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1">
                          <a:solidFill>
                            <a:schemeClr val="bg1"/>
                          </a:solidFill>
                          <a:latin typeface="Arial" panose="020B0604020202020204" pitchFamily="34" charset="0"/>
                          <a:cs typeface="Arial" panose="020B0604020202020204" pitchFamily="34" charset="0"/>
                        </a:rPr>
                        <a:t>CONNECT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1">
                          <a:solidFill>
                            <a:schemeClr val="bg1"/>
                          </a:solidFill>
                          <a:latin typeface="Arial" panose="020B0604020202020204" pitchFamily="34" charset="0"/>
                          <a:cs typeface="Arial" panose="020B0604020202020204" pitchFamily="34" charset="0"/>
                        </a:rPr>
                        <a:t>FEEL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3472544835"/>
                  </a:ext>
                </a:extLst>
              </a:tr>
              <a:tr h="506074">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Creatively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Tactics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Physical contact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Happy/joyful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2833063995"/>
                  </a:ext>
                </a:extLst>
              </a:tr>
              <a:tr h="506074">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Precisely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Position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Part of a team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Scared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1708427780"/>
                  </a:ext>
                </a:extLst>
              </a:tr>
              <a:tr h="506074">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Powerfully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Must win!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Not included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Energetic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400132124"/>
                  </a:ext>
                </a:extLst>
              </a:tr>
              <a:tr h="506074">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Incorrectly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Strategy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With friends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Stressed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3180378048"/>
                  </a:ext>
                </a:extLst>
              </a:tr>
              <a:tr h="506074">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Gracefully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Aim carefully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With teacher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Competitive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1449464576"/>
                  </a:ext>
                </a:extLst>
              </a:tr>
              <a:tr h="506074">
                <a:tc>
                  <a:txBody>
                    <a:bodyPr/>
                    <a:lstStyle/>
                    <a:p>
                      <a:pPr algn="l">
                        <a:lnSpc>
                          <a:spcPct val="70000"/>
                        </a:lnSpc>
                      </a:pPr>
                      <a:r>
                        <a:rPr lang="en-GB">
                          <a:solidFill>
                            <a:schemeClr val="bg1"/>
                          </a:solidFill>
                          <a:latin typeface="Arial" panose="020B0604020202020204" pitchFamily="34" charset="0"/>
                          <a:cs typeface="Arial" panose="020B0604020202020204" pitchFamily="34" charset="0"/>
                        </a:rPr>
                        <a:t>Dodge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I’m good/bad at this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Shared emotions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Annoyed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2107142516"/>
                  </a:ext>
                </a:extLst>
              </a:tr>
              <a:tr h="506074">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Sprint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Try hard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With environment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Excited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3720426711"/>
                  </a:ext>
                </a:extLst>
              </a:tr>
              <a:tr h="506074">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Quickly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4750"/>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We’re winning/losing!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9B156"/>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Positive/negative vibes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8C8D2"/>
                    </a:solidFill>
                  </a:tcPr>
                </a:tc>
                <a:tc>
                  <a:txBody>
                    <a:bodyPr/>
                    <a:lstStyle/>
                    <a:p>
                      <a:pPr algn="l">
                        <a:lnSpc>
                          <a:spcPct val="70000"/>
                        </a:lnSpc>
                      </a:pPr>
                      <a:r>
                        <a:rPr lang="en-GB" b="0">
                          <a:solidFill>
                            <a:schemeClr val="bg1"/>
                          </a:solidFill>
                          <a:latin typeface="Arial" panose="020B0604020202020204" pitchFamily="34" charset="0"/>
                          <a:cs typeface="Arial" panose="020B0604020202020204" pitchFamily="34" charset="0"/>
                        </a:rPr>
                        <a:t>Strong/weak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13975"/>
                    </a:solidFill>
                  </a:tcPr>
                </a:tc>
                <a:extLst>
                  <a:ext uri="{0D108BD9-81ED-4DB2-BD59-A6C34878D82A}">
                    <a16:rowId xmlns:a16="http://schemas.microsoft.com/office/drawing/2014/main" val="3896531309"/>
                  </a:ext>
                </a:extLst>
              </a:tr>
            </a:tbl>
          </a:graphicData>
        </a:graphic>
      </p:graphicFrame>
    </p:spTree>
    <p:extLst>
      <p:ext uri="{BB962C8B-B14F-4D97-AF65-F5344CB8AC3E}">
        <p14:creationId xmlns:p14="http://schemas.microsoft.com/office/powerpoint/2010/main" val="3064672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a:extLst>
            <a:ext uri="{FF2B5EF4-FFF2-40B4-BE49-F238E27FC236}">
              <a16:creationId xmlns:a16="http://schemas.microsoft.com/office/drawing/2014/main" id="{354E8A8A-F39D-43A8-2423-E9DC1A5F6530}"/>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9E5128CE-4663-FF29-3EB4-74D271E57180}"/>
              </a:ext>
            </a:extLst>
          </p:cNvPr>
          <p:cNvPicPr>
            <a:picLocks noChangeAspect="1"/>
          </p:cNvPicPr>
          <p:nvPr/>
        </p:nvPicPr>
        <p:blipFill>
          <a:blip r:embed="rId4">
            <a:extLst>
              <a:ext uri="{28A0092B-C50C-407E-A947-70E740481C1C}">
                <a14:useLocalDpi xmlns:a14="http://schemas.microsoft.com/office/drawing/2010/main" val="0"/>
              </a:ext>
            </a:extLst>
          </a:blip>
          <a:srcRect l="9010" t="7922" r="9320" b="10130"/>
          <a:stretch>
            <a:fillRect/>
          </a:stretch>
        </p:blipFill>
        <p:spPr>
          <a:xfrm rot="16200000">
            <a:off x="2593330" y="-1662073"/>
            <a:ext cx="6782147" cy="10257995"/>
          </a:xfrm>
          <a:prstGeom prst="rect">
            <a:avLst/>
          </a:prstGeom>
        </p:spPr>
      </p:pic>
      <p:pic>
        <p:nvPicPr>
          <p:cNvPr id="2" name="Picture 1">
            <a:extLst>
              <a:ext uri="{FF2B5EF4-FFF2-40B4-BE49-F238E27FC236}">
                <a16:creationId xmlns:a16="http://schemas.microsoft.com/office/drawing/2014/main" id="{C79A4D96-30BA-AFB4-C952-7A6C566B26E7}"/>
              </a:ext>
            </a:extLst>
          </p:cNvPr>
          <p:cNvPicPr/>
          <p:nvPr/>
        </p:nvPicPr>
        <p:blipFill>
          <a:blip r:embed="rId5">
            <a:extLst>
              <a:ext uri="{28A0092B-C50C-407E-A947-70E740481C1C}">
                <a14:useLocalDpi xmlns:a14="http://schemas.microsoft.com/office/drawing/2010/main" val="0"/>
              </a:ext>
            </a:extLst>
          </a:blip>
          <a:srcRect t="86557"/>
          <a:stretch>
            <a:fillRect/>
          </a:stretch>
        </p:blipFill>
        <p:spPr>
          <a:xfrm rot="16200000">
            <a:off x="8425141" y="3249283"/>
            <a:ext cx="6700604" cy="506664"/>
          </a:xfrm>
          <a:prstGeom prst="rect">
            <a:avLst/>
          </a:prstGeom>
          <a:solidFill>
            <a:srgbClr val="FFFAEA"/>
          </a:solidFill>
        </p:spPr>
      </p:pic>
    </p:spTree>
    <p:extLst>
      <p:ext uri="{BB962C8B-B14F-4D97-AF65-F5344CB8AC3E}">
        <p14:creationId xmlns:p14="http://schemas.microsoft.com/office/powerpoint/2010/main" val="3136956752"/>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AAFB3-E543-D137-A085-CD5362D1D2E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2F73AD3-F98D-F2B2-183C-D83C53EAFAF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11C4B0A8-A5D1-CB0F-7D7B-DA6C3EE4B69B}"/>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F5F31CF-2C56-EE71-BB9E-EECABF27257B}"/>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6C6393E5-9757-BB29-F4AD-F719D293FF55}"/>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4" name="Picture 3" descr="A group of people in a field&#10;&#10;AI-generated content may be incorrect.">
            <a:extLst>
              <a:ext uri="{FF2B5EF4-FFF2-40B4-BE49-F238E27FC236}">
                <a16:creationId xmlns:a16="http://schemas.microsoft.com/office/drawing/2014/main" id="{2933C402-4865-824F-5B4F-F0F5CBB886D5}"/>
              </a:ext>
            </a:extLst>
          </p:cNvPr>
          <p:cNvPicPr>
            <a:picLocks noChangeAspect="1"/>
          </p:cNvPicPr>
          <p:nvPr/>
        </p:nvPicPr>
        <p:blipFill>
          <a:blip r:embed="rId4">
            <a:extLst>
              <a:ext uri="{28A0092B-C50C-407E-A947-70E740481C1C}">
                <a14:useLocalDpi xmlns:a14="http://schemas.microsoft.com/office/drawing/2010/main" val="0"/>
              </a:ext>
            </a:extLst>
          </a:blip>
          <a:srcRect t="2182" r="19058" b="-1"/>
          <a:stretch>
            <a:fillRect/>
          </a:stretch>
        </p:blipFill>
        <p:spPr>
          <a:xfrm>
            <a:off x="5770306" y="0"/>
            <a:ext cx="6421694" cy="5173757"/>
          </a:xfrm>
          <a:prstGeom prst="rect">
            <a:avLst/>
          </a:prstGeom>
        </p:spPr>
      </p:pic>
    </p:spTree>
    <p:extLst>
      <p:ext uri="{BB962C8B-B14F-4D97-AF65-F5344CB8AC3E}">
        <p14:creationId xmlns:p14="http://schemas.microsoft.com/office/powerpoint/2010/main" val="4386074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1FC40-4468-7C29-6EF7-4D8A2F8CA3F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2A25267-E0B8-C112-534E-3AB41A1338F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A0C5A4C4-A775-3147-F221-C35A1518FAC5}"/>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C3927F80-8CAD-E188-ACB1-3CC0782D22C1}"/>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51493B14-2D75-9B65-E2D5-48E234C80FBA}"/>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person standing next to a climbing wall&#10;&#10;AI-generated content may be incorrect.">
            <a:extLst>
              <a:ext uri="{FF2B5EF4-FFF2-40B4-BE49-F238E27FC236}">
                <a16:creationId xmlns:a16="http://schemas.microsoft.com/office/drawing/2014/main" id="{A9222C0C-60C9-F936-9452-748B3999E25B}"/>
              </a:ext>
            </a:extLst>
          </p:cNvPr>
          <p:cNvPicPr>
            <a:picLocks noChangeAspect="1"/>
          </p:cNvPicPr>
          <p:nvPr/>
        </p:nvPicPr>
        <p:blipFill>
          <a:blip r:embed="rId4">
            <a:extLst>
              <a:ext uri="{28A0092B-C50C-407E-A947-70E740481C1C}">
                <a14:useLocalDpi xmlns:a14="http://schemas.microsoft.com/office/drawing/2010/main" val="0"/>
              </a:ext>
            </a:extLst>
          </a:blip>
          <a:srcRect l="9236" t="1354" r="21892" b="-1"/>
          <a:stretch>
            <a:fillRect/>
          </a:stretch>
        </p:blipFill>
        <p:spPr>
          <a:xfrm>
            <a:off x="5770306" y="0"/>
            <a:ext cx="6421693" cy="5173757"/>
          </a:xfrm>
          <a:prstGeom prst="rect">
            <a:avLst/>
          </a:prstGeom>
        </p:spPr>
      </p:pic>
    </p:spTree>
    <p:extLst>
      <p:ext uri="{BB962C8B-B14F-4D97-AF65-F5344CB8AC3E}">
        <p14:creationId xmlns:p14="http://schemas.microsoft.com/office/powerpoint/2010/main" val="17554916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B520C-4D01-412E-A124-88839960D73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CFB2ECA-33F3-F745-C42D-69B8E8A440A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E59F2F9A-3780-59B5-C33C-2F8BE8984A22}"/>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6DA8F31-576A-4C53-AF99-459DD00BBEF7}"/>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52FDC583-4F95-0FFD-7201-3EB5FF500D2C}"/>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person holding a sword&#10;&#10;AI-generated content may be incorrect.">
            <a:extLst>
              <a:ext uri="{FF2B5EF4-FFF2-40B4-BE49-F238E27FC236}">
                <a16:creationId xmlns:a16="http://schemas.microsoft.com/office/drawing/2014/main" id="{E176A97D-28B0-AD2A-071E-B2C766468394}"/>
              </a:ext>
            </a:extLst>
          </p:cNvPr>
          <p:cNvPicPr>
            <a:picLocks noChangeAspect="1"/>
          </p:cNvPicPr>
          <p:nvPr/>
        </p:nvPicPr>
        <p:blipFill>
          <a:blip r:embed="rId4">
            <a:extLst>
              <a:ext uri="{28A0092B-C50C-407E-A947-70E740481C1C}">
                <a14:useLocalDpi xmlns:a14="http://schemas.microsoft.com/office/drawing/2010/main" val="0"/>
              </a:ext>
            </a:extLst>
          </a:blip>
          <a:srcRect r="30182"/>
          <a:stretch>
            <a:fillRect/>
          </a:stretch>
        </p:blipFill>
        <p:spPr>
          <a:xfrm>
            <a:off x="5770306" y="0"/>
            <a:ext cx="6421693" cy="5173757"/>
          </a:xfrm>
          <a:prstGeom prst="rect">
            <a:avLst/>
          </a:prstGeom>
        </p:spPr>
      </p:pic>
    </p:spTree>
    <p:extLst>
      <p:ext uri="{BB962C8B-B14F-4D97-AF65-F5344CB8AC3E}">
        <p14:creationId xmlns:p14="http://schemas.microsoft.com/office/powerpoint/2010/main" val="3671859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8042D-3721-CE00-7946-DCE0C2C6F2D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EFF22CC-56CB-6BA2-9CA3-2463A90DDC6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CD271D47-3952-D727-18AE-BCEDE0EA78DD}"/>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8B2FF9BD-7EC7-2793-5B81-61308851D8A3}"/>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2C7144C3-0701-8053-392E-E41001EDCC98}"/>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couple of people boxing&#10;&#10;AI-generated content may be incorrect.">
            <a:extLst>
              <a:ext uri="{FF2B5EF4-FFF2-40B4-BE49-F238E27FC236}">
                <a16:creationId xmlns:a16="http://schemas.microsoft.com/office/drawing/2014/main" id="{FF669C43-12D9-0D1F-3B93-6DE283E89B8F}"/>
              </a:ext>
            </a:extLst>
          </p:cNvPr>
          <p:cNvPicPr>
            <a:picLocks noChangeAspect="1"/>
          </p:cNvPicPr>
          <p:nvPr/>
        </p:nvPicPr>
        <p:blipFill>
          <a:blip r:embed="rId4">
            <a:extLst>
              <a:ext uri="{28A0092B-C50C-407E-A947-70E740481C1C}">
                <a14:useLocalDpi xmlns:a14="http://schemas.microsoft.com/office/drawing/2010/main" val="0"/>
              </a:ext>
            </a:extLst>
          </a:blip>
          <a:srcRect l="5261" r="12000" b="-2"/>
          <a:stretch>
            <a:fillRect/>
          </a:stretch>
        </p:blipFill>
        <p:spPr>
          <a:xfrm>
            <a:off x="5770305" y="0"/>
            <a:ext cx="6421694" cy="5173757"/>
          </a:xfrm>
          <a:prstGeom prst="rect">
            <a:avLst/>
          </a:prstGeom>
        </p:spPr>
      </p:pic>
    </p:spTree>
    <p:extLst>
      <p:ext uri="{BB962C8B-B14F-4D97-AF65-F5344CB8AC3E}">
        <p14:creationId xmlns:p14="http://schemas.microsoft.com/office/powerpoint/2010/main" val="34750290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DF76F-3727-104D-09E7-15472C341D4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B5CA33A-D11F-717A-EC0E-33AB4E25615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50799451-5CFB-E19E-16D5-C9237DDF67F5}"/>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B4E57234-263E-6F1C-299E-69F9A286CC02}"/>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B2B2AB55-CC89-07FC-1514-BBE43A713842}"/>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group of people riding bikes&#10;&#10;AI-generated content may be incorrect.">
            <a:extLst>
              <a:ext uri="{FF2B5EF4-FFF2-40B4-BE49-F238E27FC236}">
                <a16:creationId xmlns:a16="http://schemas.microsoft.com/office/drawing/2014/main" id="{702C4166-BF6F-3441-C3ED-EE89267EE7D4}"/>
              </a:ext>
            </a:extLst>
          </p:cNvPr>
          <p:cNvPicPr>
            <a:picLocks noChangeAspect="1"/>
          </p:cNvPicPr>
          <p:nvPr/>
        </p:nvPicPr>
        <p:blipFill>
          <a:blip r:embed="rId4">
            <a:extLst>
              <a:ext uri="{28A0092B-C50C-407E-A947-70E740481C1C}">
                <a14:useLocalDpi xmlns:a14="http://schemas.microsoft.com/office/drawing/2010/main" val="0"/>
              </a:ext>
            </a:extLst>
          </a:blip>
          <a:srcRect l="11081" r="6172" b="2"/>
          <a:stretch>
            <a:fillRect/>
          </a:stretch>
        </p:blipFill>
        <p:spPr>
          <a:xfrm>
            <a:off x="5770305" y="0"/>
            <a:ext cx="6421694" cy="5173757"/>
          </a:xfrm>
          <a:prstGeom prst="rect">
            <a:avLst/>
          </a:prstGeom>
        </p:spPr>
      </p:pic>
    </p:spTree>
    <p:extLst>
      <p:ext uri="{BB962C8B-B14F-4D97-AF65-F5344CB8AC3E}">
        <p14:creationId xmlns:p14="http://schemas.microsoft.com/office/powerpoint/2010/main" val="3980954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DCB72-9B0F-CF3B-D12C-29EC20DDF91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464DB02-9B15-B792-CEF2-866B2B78F1E0}"/>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2" name="Title 1">
            <a:extLst>
              <a:ext uri="{FF2B5EF4-FFF2-40B4-BE49-F238E27FC236}">
                <a16:creationId xmlns:a16="http://schemas.microsoft.com/office/drawing/2014/main" id="{94E7B29F-2183-3E1A-007C-476BF371E5D7}"/>
              </a:ext>
            </a:extLst>
          </p:cNvPr>
          <p:cNvSpPr>
            <a:spLocks noGrp="1"/>
          </p:cNvSpPr>
          <p:nvPr>
            <p:ph type="title"/>
          </p:nvPr>
        </p:nvSpPr>
        <p:spPr>
          <a:xfrm>
            <a:off x="504568" y="690612"/>
            <a:ext cx="6860060" cy="1865954"/>
          </a:xfrm>
        </p:spPr>
        <p:txBody>
          <a:bodyPr>
            <a:noAutofit/>
          </a:bodyPr>
          <a:lstStyle/>
          <a:p>
            <a:r>
              <a:rPr lang="en-GB" sz="4800" b="1">
                <a:solidFill>
                  <a:srgbClr val="004750"/>
                </a:solidFill>
                <a:latin typeface="Arial" panose="020B0604020202020204" pitchFamily="34" charset="0"/>
                <a:cs typeface="Arial" panose="020B0604020202020204" pitchFamily="34" charset="0"/>
              </a:rPr>
              <a:t>KS3-4 </a:t>
            </a:r>
            <a:br>
              <a:rPr lang="en-GB" sz="4800" b="1">
                <a:solidFill>
                  <a:srgbClr val="004750"/>
                </a:solidFill>
                <a:latin typeface="Arial" panose="020B0604020202020204" pitchFamily="34" charset="0"/>
                <a:cs typeface="Arial" panose="020B0604020202020204" pitchFamily="34" charset="0"/>
              </a:rPr>
            </a:br>
            <a:r>
              <a:rPr lang="en-GB" sz="4800" b="1">
                <a:solidFill>
                  <a:srgbClr val="004750"/>
                </a:solidFill>
                <a:latin typeface="Arial" panose="020B0604020202020204" pitchFamily="34" charset="0"/>
                <a:cs typeface="Arial" panose="020B0604020202020204" pitchFamily="34" charset="0"/>
              </a:rPr>
              <a:t>Physical Literacy Activity Pack </a:t>
            </a:r>
            <a:br>
              <a:rPr lang="en-GB" sz="4800" b="1">
                <a:solidFill>
                  <a:srgbClr val="004750"/>
                </a:solidFill>
                <a:latin typeface="Arial" panose="020B0604020202020204" pitchFamily="34" charset="0"/>
                <a:cs typeface="Arial" panose="020B0604020202020204" pitchFamily="34" charset="0"/>
              </a:rPr>
            </a:br>
            <a:r>
              <a:rPr lang="en-GB" sz="4800">
                <a:solidFill>
                  <a:srgbClr val="004750"/>
                </a:solidFill>
                <a:latin typeface="Arial" panose="020B0604020202020204" pitchFamily="34" charset="0"/>
                <a:cs typeface="Arial" panose="020B0604020202020204" pitchFamily="34" charset="0"/>
              </a:rPr>
              <a:t>Supporting Slides</a:t>
            </a:r>
          </a:p>
        </p:txBody>
      </p:sp>
      <p:sp>
        <p:nvSpPr>
          <p:cNvPr id="3" name="TextBox 2">
            <a:extLst>
              <a:ext uri="{FF2B5EF4-FFF2-40B4-BE49-F238E27FC236}">
                <a16:creationId xmlns:a16="http://schemas.microsoft.com/office/drawing/2014/main" id="{150B1E45-529E-CC12-0388-60FFA659EFA2}"/>
              </a:ext>
            </a:extLst>
          </p:cNvPr>
          <p:cNvSpPr txBox="1"/>
          <p:nvPr/>
        </p:nvSpPr>
        <p:spPr>
          <a:xfrm>
            <a:off x="504568" y="3429000"/>
            <a:ext cx="6538784" cy="1384995"/>
          </a:xfrm>
          <a:prstGeom prst="rect">
            <a:avLst/>
          </a:prstGeom>
          <a:noFill/>
        </p:spPr>
        <p:txBody>
          <a:bodyPr wrap="square" rtlCol="0">
            <a:spAutoFit/>
          </a:bodyPr>
          <a:lstStyle/>
          <a:p>
            <a:r>
              <a:rPr lang="en-GB" sz="2800">
                <a:solidFill>
                  <a:srgbClr val="004750"/>
                </a:solidFill>
                <a:latin typeface="Arial" panose="020B0604020202020204" pitchFamily="34" charset="0"/>
                <a:cs typeface="Arial" panose="020B0604020202020204" pitchFamily="34" charset="0"/>
              </a:rPr>
              <a:t>Resources and images to support the delivery of sessions in the Physical Literacy Activity Pack</a:t>
            </a:r>
          </a:p>
        </p:txBody>
      </p:sp>
      <p:pic>
        <p:nvPicPr>
          <p:cNvPr id="6" name="Picture 5" descr="A group of boys in red shirts&#10;&#10;AI-generated content may be incorrect.">
            <a:extLst>
              <a:ext uri="{FF2B5EF4-FFF2-40B4-BE49-F238E27FC236}">
                <a16:creationId xmlns:a16="http://schemas.microsoft.com/office/drawing/2014/main" id="{C449D8F5-2495-0422-91EC-F8B6CA57E4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1353" y="1307690"/>
            <a:ext cx="5530646" cy="3687097"/>
          </a:xfrm>
          <a:prstGeom prst="rect">
            <a:avLst/>
          </a:prstGeom>
        </p:spPr>
      </p:pic>
    </p:spTree>
    <p:extLst>
      <p:ext uri="{BB962C8B-B14F-4D97-AF65-F5344CB8AC3E}">
        <p14:creationId xmlns:p14="http://schemas.microsoft.com/office/powerpoint/2010/main" val="19669667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32B26-14D0-DC72-B03E-F150D67A7F1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4C5FB58-FD77-93A1-31AD-7C60DB9AC8D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1F86102A-5517-0AD9-05E7-74AF49AD3398}"/>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C9B6ABD-D809-C857-399B-498C59A9DDEF}"/>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B83451D0-FF17-7669-E170-B47F7F1EF7DB}"/>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group of people in a gym&#10;&#10;AI-generated content may be incorrect.">
            <a:extLst>
              <a:ext uri="{FF2B5EF4-FFF2-40B4-BE49-F238E27FC236}">
                <a16:creationId xmlns:a16="http://schemas.microsoft.com/office/drawing/2014/main" id="{2DF48F2C-1F7F-538B-56F5-1FA34487C340}"/>
              </a:ext>
            </a:extLst>
          </p:cNvPr>
          <p:cNvPicPr>
            <a:picLocks noChangeAspect="1"/>
          </p:cNvPicPr>
          <p:nvPr/>
        </p:nvPicPr>
        <p:blipFill>
          <a:blip r:embed="rId4">
            <a:extLst>
              <a:ext uri="{28A0092B-C50C-407E-A947-70E740481C1C}">
                <a14:useLocalDpi xmlns:a14="http://schemas.microsoft.com/office/drawing/2010/main" val="0"/>
              </a:ext>
            </a:extLst>
          </a:blip>
          <a:srcRect t="2018" r="18930"/>
          <a:stretch>
            <a:fillRect/>
          </a:stretch>
        </p:blipFill>
        <p:spPr>
          <a:xfrm>
            <a:off x="5770305" y="0"/>
            <a:ext cx="6421694" cy="5173757"/>
          </a:xfrm>
          <a:prstGeom prst="rect">
            <a:avLst/>
          </a:prstGeom>
        </p:spPr>
      </p:pic>
    </p:spTree>
    <p:extLst>
      <p:ext uri="{BB962C8B-B14F-4D97-AF65-F5344CB8AC3E}">
        <p14:creationId xmlns:p14="http://schemas.microsoft.com/office/powerpoint/2010/main" val="4005169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4F0FD-0FF9-A250-332D-460A31D0CF32}"/>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73E57F69-184D-FC78-84FA-E82AFCABBC8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9CA33A04-29ED-E4E9-06C7-0D41F318E95D}"/>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B777DC12-8B29-F437-9C5F-10844E6715AC}"/>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3EF1EF30-85E7-274C-8BF0-3280D3FC5EE7}"/>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group of people in wheelchairs with basketballs&#10;&#10;AI-generated content may be incorrect.">
            <a:extLst>
              <a:ext uri="{FF2B5EF4-FFF2-40B4-BE49-F238E27FC236}">
                <a16:creationId xmlns:a16="http://schemas.microsoft.com/office/drawing/2014/main" id="{F056DC0F-659F-5D1E-4469-AD8A0C3EE633}"/>
              </a:ext>
            </a:extLst>
          </p:cNvPr>
          <p:cNvPicPr>
            <a:picLocks noChangeAspect="1"/>
          </p:cNvPicPr>
          <p:nvPr/>
        </p:nvPicPr>
        <p:blipFill>
          <a:blip r:embed="rId4">
            <a:extLst>
              <a:ext uri="{28A0092B-C50C-407E-A947-70E740481C1C}">
                <a14:useLocalDpi xmlns:a14="http://schemas.microsoft.com/office/drawing/2010/main" val="0"/>
              </a:ext>
            </a:extLst>
          </a:blip>
          <a:srcRect l="22545" t="8085" r="1246" b="-183"/>
          <a:stretch>
            <a:fillRect/>
          </a:stretch>
        </p:blipFill>
        <p:spPr>
          <a:xfrm>
            <a:off x="5770305" y="0"/>
            <a:ext cx="6421694" cy="5173757"/>
          </a:xfrm>
          <a:prstGeom prst="rect">
            <a:avLst/>
          </a:prstGeom>
        </p:spPr>
      </p:pic>
    </p:spTree>
    <p:extLst>
      <p:ext uri="{BB962C8B-B14F-4D97-AF65-F5344CB8AC3E}">
        <p14:creationId xmlns:p14="http://schemas.microsoft.com/office/powerpoint/2010/main" val="5015329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12796-CC5F-525F-8393-3F90CD653A52}"/>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C18CAA5-4916-788F-DF13-917D26DD0B7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34F9405A-95DA-3D5A-9F80-92EE697CF038}"/>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186ECF7F-53B2-BA42-FB99-A52CA6ECA9DB}"/>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1B0A60BA-92D8-68B0-E34D-9878AEF47AE7}"/>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person swimming in a pool&#10;&#10;AI-generated content may be incorrect.">
            <a:extLst>
              <a:ext uri="{FF2B5EF4-FFF2-40B4-BE49-F238E27FC236}">
                <a16:creationId xmlns:a16="http://schemas.microsoft.com/office/drawing/2014/main" id="{19E900E3-E51A-F8C5-484F-A1EAD0D7B6E1}"/>
              </a:ext>
            </a:extLst>
          </p:cNvPr>
          <p:cNvPicPr>
            <a:picLocks noChangeAspect="1"/>
          </p:cNvPicPr>
          <p:nvPr/>
        </p:nvPicPr>
        <p:blipFill>
          <a:blip r:embed="rId4">
            <a:extLst>
              <a:ext uri="{28A0092B-C50C-407E-A947-70E740481C1C}">
                <a14:useLocalDpi xmlns:a14="http://schemas.microsoft.com/office/drawing/2010/main" val="0"/>
              </a:ext>
            </a:extLst>
          </a:blip>
          <a:srcRect r="17262"/>
          <a:stretch>
            <a:fillRect/>
          </a:stretch>
        </p:blipFill>
        <p:spPr>
          <a:xfrm>
            <a:off x="5770305" y="0"/>
            <a:ext cx="6421694" cy="5173757"/>
          </a:xfrm>
          <a:prstGeom prst="rect">
            <a:avLst/>
          </a:prstGeom>
        </p:spPr>
      </p:pic>
    </p:spTree>
    <p:extLst>
      <p:ext uri="{BB962C8B-B14F-4D97-AF65-F5344CB8AC3E}">
        <p14:creationId xmlns:p14="http://schemas.microsoft.com/office/powerpoint/2010/main" val="2059386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DF90F-6670-D195-48DB-C926A577F04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72DD4BFC-A794-11C9-FB23-551F411F9A1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A6471188-4C99-0596-AFDB-BA22CB4F8ACF}"/>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1AA058BD-67D1-1A8F-91B4-3BF16AAB9BCE}"/>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7D712488-3EC6-450B-F7B2-0C5C0DF8A9CC}"/>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child holding a football ball&#10;&#10;AI-generated content may be incorrect.">
            <a:extLst>
              <a:ext uri="{FF2B5EF4-FFF2-40B4-BE49-F238E27FC236}">
                <a16:creationId xmlns:a16="http://schemas.microsoft.com/office/drawing/2014/main" id="{536438CA-D4BC-F631-9A66-AD71FAA203E8}"/>
              </a:ext>
            </a:extLst>
          </p:cNvPr>
          <p:cNvPicPr>
            <a:picLocks noChangeAspect="1"/>
          </p:cNvPicPr>
          <p:nvPr/>
        </p:nvPicPr>
        <p:blipFill>
          <a:blip r:embed="rId4">
            <a:extLst>
              <a:ext uri="{28A0092B-C50C-407E-A947-70E740481C1C}">
                <a14:useLocalDpi xmlns:a14="http://schemas.microsoft.com/office/drawing/2010/main" val="0"/>
              </a:ext>
            </a:extLst>
          </a:blip>
          <a:srcRect t="1" r="17253" b="1"/>
          <a:stretch>
            <a:fillRect/>
          </a:stretch>
        </p:blipFill>
        <p:spPr>
          <a:xfrm>
            <a:off x="5770306" y="0"/>
            <a:ext cx="6421693" cy="5173757"/>
          </a:xfrm>
          <a:prstGeom prst="rect">
            <a:avLst/>
          </a:prstGeom>
        </p:spPr>
      </p:pic>
    </p:spTree>
    <p:extLst>
      <p:ext uri="{BB962C8B-B14F-4D97-AF65-F5344CB8AC3E}">
        <p14:creationId xmlns:p14="http://schemas.microsoft.com/office/powerpoint/2010/main" val="19094692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76E37-8835-8276-4CE2-8ADDE600313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F165A1D-37E7-0471-CAA3-016FADD5ADB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7B0985CF-7688-BDA2-3549-AA166EE5FA76}"/>
              </a:ext>
            </a:extLst>
          </p:cNvPr>
          <p:cNvSpPr txBox="1"/>
          <p:nvPr/>
        </p:nvSpPr>
        <p:spPr>
          <a:xfrm>
            <a:off x="478972" y="32324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See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see in the image?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stands out for you?</a:t>
            </a:r>
            <a:endParaRPr lang="en-US">
              <a:solidFill>
                <a:srgbClr val="00475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8E0D877D-9AFC-3FD3-98E4-8501D8423992}"/>
              </a:ext>
            </a:extLst>
          </p:cNvPr>
          <p:cNvSpPr txBox="1"/>
          <p:nvPr/>
        </p:nvSpPr>
        <p:spPr>
          <a:xfrm>
            <a:off x="478972" y="1785257"/>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Think</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What do you think taking part would feel like?</a:t>
            </a:r>
          </a:p>
          <a:p>
            <a:pPr marL="285750" indent="-285750">
              <a:buFont typeface="Arial" panose="020B0604020202020204" pitchFamily="34" charset="0"/>
              <a:buChar char="•"/>
            </a:pPr>
            <a:r>
              <a:rPr lang="en-GB" b="0">
                <a:solidFill>
                  <a:srgbClr val="004750"/>
                </a:solidFill>
                <a:latin typeface="Arial" panose="020B0604020202020204" pitchFamily="34" charset="0"/>
                <a:cs typeface="Arial" panose="020B0604020202020204" pitchFamily="34" charset="0"/>
              </a:rPr>
              <a:t>Would you like to take part or not?</a:t>
            </a:r>
          </a:p>
        </p:txBody>
      </p:sp>
      <p:sp>
        <p:nvSpPr>
          <p:cNvPr id="9" name="TextBox 8">
            <a:extLst>
              <a:ext uri="{FF2B5EF4-FFF2-40B4-BE49-F238E27FC236}">
                <a16:creationId xmlns:a16="http://schemas.microsoft.com/office/drawing/2014/main" id="{89963CB4-FF92-8E31-F89B-0BA159815763}"/>
              </a:ext>
            </a:extLst>
          </p:cNvPr>
          <p:cNvSpPr txBox="1"/>
          <p:nvPr/>
        </p:nvSpPr>
        <p:spPr>
          <a:xfrm>
            <a:off x="478972" y="3247272"/>
            <a:ext cx="5109028" cy="1138773"/>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Why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do you think and feel that way?</a:t>
            </a:r>
          </a:p>
          <a:p>
            <a:pPr marL="285750" lvl="0" indent="-285750">
              <a:buFont typeface="Arial" panose="020B0604020202020204" pitchFamily="34" charset="0"/>
              <a:buChar char="•"/>
              <a:defRPr/>
            </a:pPr>
            <a:r>
              <a:rPr lang="en-GB">
                <a:solidFill>
                  <a:srgbClr val="004750"/>
                </a:solidFill>
                <a:latin typeface="Arial" panose="020B0604020202020204" pitchFamily="34" charset="0"/>
                <a:cs typeface="Arial" panose="020B0604020202020204" pitchFamily="34" charset="0"/>
              </a:rPr>
              <a:t>Why would you like to/not like to take part?</a:t>
            </a:r>
          </a:p>
        </p:txBody>
      </p:sp>
      <p:pic>
        <p:nvPicPr>
          <p:cNvPr id="2" name="Picture 1" descr="A young person jumping over a yellow pole&#10;&#10;AI-generated content may be incorrect.">
            <a:extLst>
              <a:ext uri="{FF2B5EF4-FFF2-40B4-BE49-F238E27FC236}">
                <a16:creationId xmlns:a16="http://schemas.microsoft.com/office/drawing/2014/main" id="{78A475DA-D20B-3ED1-E1A5-652C60605FEB}"/>
              </a:ext>
            </a:extLst>
          </p:cNvPr>
          <p:cNvPicPr>
            <a:picLocks noChangeAspect="1"/>
          </p:cNvPicPr>
          <p:nvPr/>
        </p:nvPicPr>
        <p:blipFill>
          <a:blip r:embed="rId4">
            <a:extLst>
              <a:ext uri="{28A0092B-C50C-407E-A947-70E740481C1C}">
                <a14:useLocalDpi xmlns:a14="http://schemas.microsoft.com/office/drawing/2010/main" val="0"/>
              </a:ext>
            </a:extLst>
          </a:blip>
          <a:srcRect t="4893" r="21336" b="1"/>
          <a:stretch>
            <a:fillRect/>
          </a:stretch>
        </p:blipFill>
        <p:spPr>
          <a:xfrm>
            <a:off x="5770305" y="1"/>
            <a:ext cx="6421693" cy="5175976"/>
          </a:xfrm>
          <a:prstGeom prst="rect">
            <a:avLst/>
          </a:prstGeom>
        </p:spPr>
      </p:pic>
    </p:spTree>
    <p:extLst>
      <p:ext uri="{BB962C8B-B14F-4D97-AF65-F5344CB8AC3E}">
        <p14:creationId xmlns:p14="http://schemas.microsoft.com/office/powerpoint/2010/main" val="18021867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BDF19-C20F-0144-97A4-3F6067279AA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6818106-2C7D-F517-42D0-6314B59453F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extBox 2">
            <a:extLst>
              <a:ext uri="{FF2B5EF4-FFF2-40B4-BE49-F238E27FC236}">
                <a16:creationId xmlns:a16="http://schemas.microsoft.com/office/drawing/2014/main" id="{D0A2132A-55F6-AA1D-0B7F-EB2D5C473356}"/>
              </a:ext>
            </a:extLst>
          </p:cNvPr>
          <p:cNvSpPr txBox="1"/>
          <p:nvPr/>
        </p:nvSpPr>
        <p:spPr>
          <a:xfrm>
            <a:off x="478972" y="323242"/>
            <a:ext cx="5109028" cy="584775"/>
          </a:xfrm>
          <a:prstGeom prst="rect">
            <a:avLst/>
          </a:prstGeom>
          <a:noFill/>
        </p:spPr>
        <p:txBody>
          <a:bodyPr wrap="square">
            <a:spAutoFit/>
          </a:bodyPr>
          <a:lstStyle/>
          <a:p>
            <a:r>
              <a:rPr lang="en-GB" sz="3200" b="1">
                <a:solidFill>
                  <a:srgbClr val="004750"/>
                </a:solidFill>
                <a:latin typeface="Arial" panose="020B0604020202020204" pitchFamily="34" charset="0"/>
                <a:cs typeface="Arial" panose="020B0604020202020204" pitchFamily="34" charset="0"/>
              </a:rPr>
              <a:t>A Letter to Movement </a:t>
            </a:r>
          </a:p>
        </p:txBody>
      </p:sp>
      <p:sp>
        <p:nvSpPr>
          <p:cNvPr id="6" name="TextBox 5">
            <a:extLst>
              <a:ext uri="{FF2B5EF4-FFF2-40B4-BE49-F238E27FC236}">
                <a16:creationId xmlns:a16="http://schemas.microsoft.com/office/drawing/2014/main" id="{2B3D7678-9254-60A0-704A-60196E749F8C}"/>
              </a:ext>
            </a:extLst>
          </p:cNvPr>
          <p:cNvSpPr txBox="1">
            <a:spLocks/>
          </p:cNvSpPr>
          <p:nvPr/>
        </p:nvSpPr>
        <p:spPr bwMode="auto">
          <a:xfrm>
            <a:off x="305569" y="1231259"/>
            <a:ext cx="5455834" cy="35702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b="1">
                <a:solidFill>
                  <a:srgbClr val="00464F"/>
                </a:solidFill>
                <a:latin typeface="Arial" panose="020B0604020202020204" pitchFamily="34" charset="0"/>
                <a:cs typeface="Arial" panose="020B0604020202020204" pitchFamily="34" charset="0"/>
              </a:rPr>
              <a:t>Dear Sport,</a:t>
            </a:r>
          </a:p>
          <a:p>
            <a:endParaRPr lang="en-US" sz="1600" b="1">
              <a:solidFill>
                <a:srgbClr val="00464F"/>
              </a:solidFill>
              <a:latin typeface="Arial" panose="020B0604020202020204" pitchFamily="34" charset="0"/>
              <a:cs typeface="Arial" panose="020B0604020202020204" pitchFamily="34" charset="0"/>
            </a:endParaRPr>
          </a:p>
          <a:p>
            <a:r>
              <a:rPr lang="en-GB" sz="1600"/>
              <a:t>You’ve been part of my life for as long as I can remember - messing around with a basketball after school, racing my friends in the playground, learning TikTok dances in the living room, cycling with my family and spending long summer evenings playing football with anyone who turned up at the park.</a:t>
            </a:r>
          </a:p>
          <a:p>
            <a:endParaRPr lang="en-GB" sz="1600"/>
          </a:p>
          <a:p>
            <a:r>
              <a:rPr lang="en-GB" sz="1600"/>
              <a:t>You gave me something steady to rely on, especially during the years when I spent weekdays in one house and weekends in another. You were the thing that stayed the same when everything else felt split between two homes.</a:t>
            </a:r>
          </a:p>
          <a:p>
            <a:r>
              <a:rPr lang="en-US" sz="1800" b="1">
                <a:solidFill>
                  <a:srgbClr val="00464F"/>
                </a:solidFill>
                <a:latin typeface="Arial" panose="020B0604020202020204" pitchFamily="34" charset="0"/>
                <a:cs typeface="Arial" panose="020B0604020202020204" pitchFamily="34" charset="0"/>
              </a:rPr>
              <a:t> </a:t>
            </a:r>
            <a:endParaRPr lang="en-GB" sz="1800" b="1" kern="100">
              <a:effectLst/>
              <a:latin typeface="Arial" panose="020B0604020202020204" pitchFamily="34" charset="0"/>
              <a:ea typeface="Aptos" panose="020B00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3015AA80-E8D7-51E0-D56F-4204E205CCAB}"/>
              </a:ext>
            </a:extLst>
          </p:cNvPr>
          <p:cNvSpPr txBox="1"/>
          <p:nvPr/>
        </p:nvSpPr>
        <p:spPr>
          <a:xfrm>
            <a:off x="478972" y="5219858"/>
            <a:ext cx="11072861" cy="369332"/>
          </a:xfrm>
          <a:prstGeom prst="rect">
            <a:avLst/>
          </a:prstGeom>
          <a:noFill/>
        </p:spPr>
        <p:txBody>
          <a:bodyPr wrap="square">
            <a:spAutoFit/>
          </a:bodyPr>
          <a:lstStyle/>
          <a:p>
            <a:pPr eaLnBrk="1" hangingPunct="1"/>
            <a:r>
              <a:rPr lang="en-US" sz="1800" i="1">
                <a:solidFill>
                  <a:srgbClr val="00475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School Sport and Activity Sector Partnership, and Physical Literacy Action Group - Physical Literacy Toolkit</a:t>
            </a:r>
            <a:endParaRPr lang="en-US" sz="1800" i="1">
              <a:solidFill>
                <a:srgbClr val="004750"/>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A276D44-7FC9-1EE0-14DB-20060CC114F9}"/>
              </a:ext>
            </a:extLst>
          </p:cNvPr>
          <p:cNvSpPr txBox="1">
            <a:spLocks/>
          </p:cNvSpPr>
          <p:nvPr/>
        </p:nvSpPr>
        <p:spPr bwMode="auto">
          <a:xfrm>
            <a:off x="5975751" y="209272"/>
            <a:ext cx="6016508" cy="47705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GB" sz="1600"/>
              <a:t>In Year 5 you started to really matter, but by the time I reached Year 8, your impact became clearer. You weren’t just the reason I joined teams and clubs. You were the reason I began to believe in myself. You helped me walk into PE with more confidence, encouraged me to try out for things I wasn’t sure I’d get into and taught me what it means to trust others and work together.</a:t>
            </a:r>
          </a:p>
          <a:p>
            <a:endParaRPr lang="en-GB" sz="1600"/>
          </a:p>
          <a:p>
            <a:r>
              <a:rPr lang="en-GB" sz="1600"/>
              <a:t>And it didn’t stop there. You started showing up in my lessons too. Because of you, I put my hand up more, took chances with harder work and focused on how I was improving rather than comparing myself to everyone else.</a:t>
            </a:r>
          </a:p>
          <a:p>
            <a:endParaRPr lang="en-GB" sz="1600"/>
          </a:p>
          <a:p>
            <a:r>
              <a:rPr lang="en-GB" sz="1600"/>
              <a:t>My teachers noticed it as much as I did. You even ended up in my reports as something that had boosted my confidence and resilience.</a:t>
            </a:r>
          </a:p>
          <a:p>
            <a:endParaRPr lang="en-GB" sz="1600"/>
          </a:p>
          <a:p>
            <a:r>
              <a:rPr lang="en-GB" sz="1600"/>
              <a:t>So, thank you. For giving me something to belong to, for helping me understand myself better and for shaping me far beyond the pitch or sports hall.</a:t>
            </a:r>
          </a:p>
        </p:txBody>
      </p:sp>
    </p:spTree>
    <p:extLst>
      <p:ext uri="{BB962C8B-B14F-4D97-AF65-F5344CB8AC3E}">
        <p14:creationId xmlns:p14="http://schemas.microsoft.com/office/powerpoint/2010/main" val="3196281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4750"/>
        </a:solidFill>
        <a:effectLst/>
      </p:bgPr>
    </p:bg>
    <p:spTree>
      <p:nvGrpSpPr>
        <p:cNvPr id="1" name="">
          <a:extLst>
            <a:ext uri="{FF2B5EF4-FFF2-40B4-BE49-F238E27FC236}">
              <a16:creationId xmlns:a16="http://schemas.microsoft.com/office/drawing/2014/main" id="{86D4CB8A-4C05-CE83-C9C6-20AA3B321725}"/>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7E6C8FAB-EBE3-9FD9-6BB7-6AA8809D5EA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734050E-1CB0-9A18-968F-5B51ABE1B18E}"/>
              </a:ext>
            </a:extLst>
          </p:cNvPr>
          <p:cNvSpPr txBox="1"/>
          <p:nvPr/>
        </p:nvSpPr>
        <p:spPr bwMode="auto">
          <a:xfrm>
            <a:off x="1747172" y="1329117"/>
            <a:ext cx="3720616" cy="584775"/>
          </a:xfrm>
          <a:prstGeom prst="rect">
            <a:avLst/>
          </a:prstGeom>
          <a:noFill/>
          <a:ln>
            <a:noFill/>
            <a:prstDash/>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0" latinLnBrk="0" hangingPunct="0">
              <a:lnSpc>
                <a:spcPct val="90000"/>
              </a:lnSpc>
              <a:spcBef>
                <a:spcPct val="0"/>
              </a:spcBef>
              <a:buNone/>
              <a:defRPr sz="2400" kern="12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100000"/>
              </a:lnSpc>
              <a:spcBef>
                <a:spcPts val="0"/>
              </a:spcBef>
              <a:defRPr/>
            </a:pPr>
            <a:r>
              <a:rPr lang="en-GB" sz="3200" b="1" err="1">
                <a:solidFill>
                  <a:srgbClr val="004750"/>
                </a:solidFill>
                <a:latin typeface="Arial" panose="020B0604020202020204" pitchFamily="34" charset="0"/>
                <a:cs typeface="Arial" panose="020B0604020202020204" pitchFamily="34" charset="0"/>
              </a:rPr>
              <a:t>outdoorgirl</a:t>
            </a:r>
            <a:endParaRPr lang="en-US" sz="3200" b="1">
              <a:solidFill>
                <a:srgbClr val="00475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B99531AD-2525-3D97-6E2A-6D9C058FD7C5}"/>
              </a:ext>
            </a:extLst>
          </p:cNvPr>
          <p:cNvSpPr txBox="1">
            <a:spLocks/>
          </p:cNvSpPr>
          <p:nvPr/>
        </p:nvSpPr>
        <p:spPr bwMode="auto">
          <a:xfrm>
            <a:off x="384054" y="2527684"/>
            <a:ext cx="3292020" cy="2508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b="1">
                <a:solidFill>
                  <a:srgbClr val="004750"/>
                </a:solidFill>
                <a:cs typeface="Arial" charset="0"/>
              </a:rPr>
              <a:t>Top Activities</a:t>
            </a:r>
          </a:p>
          <a:p>
            <a:endParaRPr lang="en-US" sz="900" b="1">
              <a:solidFill>
                <a:srgbClr val="004750"/>
              </a:solidFill>
              <a:cs typeface="Arial" charset="0"/>
            </a:endParaRPr>
          </a:p>
          <a:p>
            <a:r>
              <a:rPr lang="en-US" sz="2000" b="1">
                <a:solidFill>
                  <a:srgbClr val="004750"/>
                </a:solidFill>
                <a:cs typeface="Arial" charset="0"/>
              </a:rPr>
              <a:t>Hiking</a:t>
            </a:r>
          </a:p>
          <a:p>
            <a:pPr marL="342900" indent="-342900">
              <a:buFontTx/>
              <a:buChar char="-"/>
            </a:pPr>
            <a:r>
              <a:rPr lang="en-US" sz="2000">
                <a:solidFill>
                  <a:srgbClr val="004750"/>
                </a:solidFill>
                <a:cs typeface="Arial" charset="0"/>
              </a:rPr>
              <a:t>Being in the fresh air</a:t>
            </a:r>
          </a:p>
          <a:p>
            <a:pPr marL="342900" indent="-342900">
              <a:buFontTx/>
              <a:buChar char="-"/>
            </a:pPr>
            <a:r>
              <a:rPr lang="en-US" sz="2000">
                <a:solidFill>
                  <a:srgbClr val="004750"/>
                </a:solidFill>
                <a:cs typeface="Arial" charset="0"/>
              </a:rPr>
              <a:t>It clears my head</a:t>
            </a:r>
          </a:p>
          <a:p>
            <a:r>
              <a:rPr lang="en-US" sz="2000" b="1">
                <a:solidFill>
                  <a:srgbClr val="004750"/>
                </a:solidFill>
                <a:cs typeface="Arial" charset="0"/>
              </a:rPr>
              <a:t>Dance</a:t>
            </a:r>
            <a:endParaRPr lang="en-US" sz="2000">
              <a:solidFill>
                <a:srgbClr val="004750"/>
              </a:solidFill>
              <a:cs typeface="Arial" charset="0"/>
            </a:endParaRPr>
          </a:p>
          <a:p>
            <a:pPr marL="342900" indent="-342900">
              <a:buFontTx/>
              <a:buChar char="-"/>
            </a:pPr>
            <a:r>
              <a:rPr lang="en-US" sz="2000">
                <a:solidFill>
                  <a:srgbClr val="004750"/>
                </a:solidFill>
                <a:cs typeface="Arial" charset="0"/>
              </a:rPr>
              <a:t>Love moving to music</a:t>
            </a:r>
          </a:p>
          <a:p>
            <a:pPr marL="342900" indent="-342900">
              <a:buFontTx/>
              <a:buChar char="-"/>
            </a:pPr>
            <a:r>
              <a:rPr lang="en-US" sz="2000">
                <a:solidFill>
                  <a:srgbClr val="004750"/>
                </a:solidFill>
                <a:cs typeface="Arial" charset="0"/>
              </a:rPr>
              <a:t>Keeps me fit</a:t>
            </a:r>
          </a:p>
        </p:txBody>
      </p:sp>
      <p:pic>
        <p:nvPicPr>
          <p:cNvPr id="5" name="Picture 4" descr="Girl with hiking gear beside mountain">
            <a:extLst>
              <a:ext uri="{FF2B5EF4-FFF2-40B4-BE49-F238E27FC236}">
                <a16:creationId xmlns:a16="http://schemas.microsoft.com/office/drawing/2014/main" id="{7E3CC29A-ABD1-6BF6-EB1E-B40D61056784}"/>
              </a:ext>
            </a:extLst>
          </p:cNvPr>
          <p:cNvPicPr>
            <a:picLocks noChangeAspect="1"/>
          </p:cNvPicPr>
          <p:nvPr/>
        </p:nvPicPr>
        <p:blipFill>
          <a:blip r:embed="rId4">
            <a:extLst>
              <a:ext uri="{28A0092B-C50C-407E-A947-70E740481C1C}">
                <a14:useLocalDpi xmlns:a14="http://schemas.microsoft.com/office/drawing/2010/main" val="0"/>
              </a:ext>
            </a:extLst>
          </a:blip>
          <a:srcRect l="30204"/>
          <a:stretch>
            <a:fillRect/>
          </a:stretch>
        </p:blipFill>
        <p:spPr>
          <a:xfrm>
            <a:off x="581569" y="1236279"/>
            <a:ext cx="968439" cy="92503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8" name="TextBox 7">
            <a:extLst>
              <a:ext uri="{FF2B5EF4-FFF2-40B4-BE49-F238E27FC236}">
                <a16:creationId xmlns:a16="http://schemas.microsoft.com/office/drawing/2014/main" id="{A65F8240-6688-9371-C32F-AB18648289CF}"/>
              </a:ext>
            </a:extLst>
          </p:cNvPr>
          <p:cNvSpPr txBox="1"/>
          <p:nvPr/>
        </p:nvSpPr>
        <p:spPr>
          <a:xfrm>
            <a:off x="6856892" y="2687239"/>
            <a:ext cx="5520961" cy="2549416"/>
          </a:xfrm>
          <a:prstGeom prst="rect">
            <a:avLst/>
          </a:prstGeom>
          <a:noFill/>
        </p:spPr>
        <p:txBody>
          <a:bodyPr wrap="square" rtlCol="0">
            <a:spAutoFit/>
          </a:bodyPr>
          <a:lstStyle/>
          <a:p>
            <a:r>
              <a:rPr lang="en-US" sz="2800" b="1">
                <a:solidFill>
                  <a:srgbClr val="004750"/>
                </a:solidFill>
                <a:latin typeface="Arial" panose="020B0604020202020204" pitchFamily="34" charset="0"/>
                <a:cs typeface="Arial" panose="020B0604020202020204" pitchFamily="34" charset="0"/>
              </a:rPr>
              <a:t>Taste</a:t>
            </a:r>
          </a:p>
          <a:p>
            <a:pPr>
              <a:lnSpc>
                <a:spcPct val="150000"/>
              </a:lnSpc>
            </a:pPr>
            <a:r>
              <a:rPr lang="en-US" b="1">
                <a:solidFill>
                  <a:srgbClr val="004750"/>
                </a:solidFill>
                <a:latin typeface="Arial" panose="020B0604020202020204" pitchFamily="34" charset="0"/>
                <a:cs typeface="Arial" panose="020B0604020202020204" pitchFamily="34" charset="0"/>
              </a:rPr>
              <a:t>Indoors                                        Outdoors</a:t>
            </a:r>
          </a:p>
          <a:p>
            <a:pPr>
              <a:lnSpc>
                <a:spcPct val="150000"/>
              </a:lnSpc>
            </a:pPr>
            <a:r>
              <a:rPr lang="en-US" b="1">
                <a:solidFill>
                  <a:srgbClr val="004750"/>
                </a:solidFill>
                <a:latin typeface="Arial" panose="020B0604020202020204" pitchFamily="34" charset="0"/>
                <a:cs typeface="Arial" panose="020B0604020202020204" pitchFamily="34" charset="0"/>
              </a:rPr>
              <a:t>Energetic                                     Relaxed</a:t>
            </a:r>
          </a:p>
          <a:p>
            <a:pPr>
              <a:lnSpc>
                <a:spcPct val="150000"/>
              </a:lnSpc>
            </a:pPr>
            <a:r>
              <a:rPr lang="en-US" b="1">
                <a:solidFill>
                  <a:srgbClr val="004750"/>
                </a:solidFill>
                <a:latin typeface="Arial" panose="020B0604020202020204" pitchFamily="34" charset="0"/>
                <a:cs typeface="Arial" panose="020B0604020202020204" pitchFamily="34" charset="0"/>
              </a:rPr>
              <a:t>Competitive                                Co-operative</a:t>
            </a:r>
          </a:p>
          <a:p>
            <a:pPr>
              <a:lnSpc>
                <a:spcPct val="150000"/>
              </a:lnSpc>
            </a:pPr>
            <a:r>
              <a:rPr lang="en-US" b="1">
                <a:solidFill>
                  <a:srgbClr val="004750"/>
                </a:solidFill>
                <a:latin typeface="Arial" panose="020B0604020202020204" pitchFamily="34" charset="0"/>
                <a:cs typeface="Arial" panose="020B0604020202020204" pitchFamily="34" charset="0"/>
              </a:rPr>
              <a:t>Individual                                    Team</a:t>
            </a:r>
          </a:p>
          <a:p>
            <a:pPr>
              <a:lnSpc>
                <a:spcPct val="150000"/>
              </a:lnSpc>
            </a:pPr>
            <a:r>
              <a:rPr lang="en-US" b="1">
                <a:solidFill>
                  <a:srgbClr val="004750"/>
                </a:solidFill>
                <a:latin typeface="Arial" panose="020B0604020202020204" pitchFamily="34" charset="0"/>
                <a:cs typeface="Arial" panose="020B0604020202020204" pitchFamily="34" charset="0"/>
              </a:rPr>
              <a:t>Challenge self                             For fun</a:t>
            </a:r>
          </a:p>
        </p:txBody>
      </p:sp>
      <p:grpSp>
        <p:nvGrpSpPr>
          <p:cNvPr id="23" name="Group 22">
            <a:extLst>
              <a:ext uri="{FF2B5EF4-FFF2-40B4-BE49-F238E27FC236}">
                <a16:creationId xmlns:a16="http://schemas.microsoft.com/office/drawing/2014/main" id="{9CF364BE-53A3-3334-6DE3-E0EA0AE7C0BD}"/>
              </a:ext>
            </a:extLst>
          </p:cNvPr>
          <p:cNvGrpSpPr/>
          <p:nvPr/>
        </p:nvGrpSpPr>
        <p:grpSpPr>
          <a:xfrm>
            <a:off x="8545971" y="3299565"/>
            <a:ext cx="1592826" cy="226142"/>
            <a:chOff x="8268929" y="3072581"/>
            <a:chExt cx="1592826" cy="226142"/>
          </a:xfrm>
        </p:grpSpPr>
        <p:cxnSp>
          <p:nvCxnSpPr>
            <p:cNvPr id="10" name="Straight Connector 9">
              <a:extLst>
                <a:ext uri="{FF2B5EF4-FFF2-40B4-BE49-F238E27FC236}">
                  <a16:creationId xmlns:a16="http://schemas.microsoft.com/office/drawing/2014/main" id="{2215B789-76CA-AF4C-A51B-0CE055C76E5D}"/>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A9E4D9A2-4030-B2BA-9AED-5008D0B1D780}"/>
                </a:ext>
              </a:extLst>
            </p:cNvPr>
            <p:cNvCxnSpPr>
              <a:cxnSpLocks/>
            </p:cNvCxnSpPr>
            <p:nvPr/>
          </p:nvCxnSpPr>
          <p:spPr>
            <a:xfrm>
              <a:off x="9688285" y="3072581"/>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22" name="Group 21">
            <a:extLst>
              <a:ext uri="{FF2B5EF4-FFF2-40B4-BE49-F238E27FC236}">
                <a16:creationId xmlns:a16="http://schemas.microsoft.com/office/drawing/2014/main" id="{BD21B5D7-67C7-9A2A-3AB0-2C981F39A1C9}"/>
              </a:ext>
            </a:extLst>
          </p:cNvPr>
          <p:cNvGrpSpPr/>
          <p:nvPr/>
        </p:nvGrpSpPr>
        <p:grpSpPr>
          <a:xfrm>
            <a:off x="8545971" y="3756947"/>
            <a:ext cx="1592826" cy="226142"/>
            <a:chOff x="8344078" y="3770670"/>
            <a:chExt cx="1592826" cy="226142"/>
          </a:xfrm>
        </p:grpSpPr>
        <p:cxnSp>
          <p:nvCxnSpPr>
            <p:cNvPr id="15" name="Straight Connector 14">
              <a:extLst>
                <a:ext uri="{FF2B5EF4-FFF2-40B4-BE49-F238E27FC236}">
                  <a16:creationId xmlns:a16="http://schemas.microsoft.com/office/drawing/2014/main" id="{1BA66164-3C6B-3079-7FAC-CE52750B61B6}"/>
                </a:ext>
              </a:extLst>
            </p:cNvPr>
            <p:cNvCxnSpPr>
              <a:cxnSpLocks/>
            </p:cNvCxnSpPr>
            <p:nvPr/>
          </p:nvCxnSpPr>
          <p:spPr>
            <a:xfrm>
              <a:off x="8344078" y="3883741"/>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16" name="Straight Connector 15">
              <a:extLst>
                <a:ext uri="{FF2B5EF4-FFF2-40B4-BE49-F238E27FC236}">
                  <a16:creationId xmlns:a16="http://schemas.microsoft.com/office/drawing/2014/main" id="{F4081DD1-5601-65F4-81B7-7463FEAC12EF}"/>
                </a:ext>
              </a:extLst>
            </p:cNvPr>
            <p:cNvCxnSpPr>
              <a:cxnSpLocks/>
            </p:cNvCxnSpPr>
            <p:nvPr/>
          </p:nvCxnSpPr>
          <p:spPr>
            <a:xfrm>
              <a:off x="8663974" y="3770670"/>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21" name="Group 20">
            <a:extLst>
              <a:ext uri="{FF2B5EF4-FFF2-40B4-BE49-F238E27FC236}">
                <a16:creationId xmlns:a16="http://schemas.microsoft.com/office/drawing/2014/main" id="{46A3577F-7F81-8511-96BA-6D9E4D157EE3}"/>
              </a:ext>
            </a:extLst>
          </p:cNvPr>
          <p:cNvGrpSpPr/>
          <p:nvPr/>
        </p:nvGrpSpPr>
        <p:grpSpPr>
          <a:xfrm>
            <a:off x="8545971" y="4164865"/>
            <a:ext cx="1592826" cy="226142"/>
            <a:chOff x="8344078" y="4399935"/>
            <a:chExt cx="1592826" cy="226142"/>
          </a:xfrm>
        </p:grpSpPr>
        <p:cxnSp>
          <p:nvCxnSpPr>
            <p:cNvPr id="24" name="Straight Connector 23">
              <a:extLst>
                <a:ext uri="{FF2B5EF4-FFF2-40B4-BE49-F238E27FC236}">
                  <a16:creationId xmlns:a16="http://schemas.microsoft.com/office/drawing/2014/main" id="{0FD99815-EE65-F2E0-5563-41D5C2C605A4}"/>
                </a:ext>
              </a:extLst>
            </p:cNvPr>
            <p:cNvCxnSpPr>
              <a:cxnSpLocks/>
            </p:cNvCxnSpPr>
            <p:nvPr/>
          </p:nvCxnSpPr>
          <p:spPr>
            <a:xfrm>
              <a:off x="8344078" y="4513006"/>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27" name="Straight Connector 26">
              <a:extLst>
                <a:ext uri="{FF2B5EF4-FFF2-40B4-BE49-F238E27FC236}">
                  <a16:creationId xmlns:a16="http://schemas.microsoft.com/office/drawing/2014/main" id="{556178F7-0C85-8A96-5608-5C6A0D0DED0D}"/>
                </a:ext>
              </a:extLst>
            </p:cNvPr>
            <p:cNvCxnSpPr>
              <a:cxnSpLocks/>
            </p:cNvCxnSpPr>
            <p:nvPr/>
          </p:nvCxnSpPr>
          <p:spPr>
            <a:xfrm>
              <a:off x="9688285" y="4399935"/>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20" name="Group 19">
            <a:extLst>
              <a:ext uri="{FF2B5EF4-FFF2-40B4-BE49-F238E27FC236}">
                <a16:creationId xmlns:a16="http://schemas.microsoft.com/office/drawing/2014/main" id="{2C39232B-F16F-045E-B267-2C39EB201F57}"/>
              </a:ext>
            </a:extLst>
          </p:cNvPr>
          <p:cNvGrpSpPr/>
          <p:nvPr/>
        </p:nvGrpSpPr>
        <p:grpSpPr>
          <a:xfrm>
            <a:off x="8594263" y="4509177"/>
            <a:ext cx="1592826" cy="226142"/>
            <a:chOff x="8344078" y="5053780"/>
            <a:chExt cx="1592826" cy="226142"/>
          </a:xfrm>
        </p:grpSpPr>
        <p:cxnSp>
          <p:nvCxnSpPr>
            <p:cNvPr id="25" name="Straight Connector 24">
              <a:extLst>
                <a:ext uri="{FF2B5EF4-FFF2-40B4-BE49-F238E27FC236}">
                  <a16:creationId xmlns:a16="http://schemas.microsoft.com/office/drawing/2014/main" id="{A80D8016-BE6B-367E-EF5F-C0D172663838}"/>
                </a:ext>
              </a:extLst>
            </p:cNvPr>
            <p:cNvCxnSpPr>
              <a:cxnSpLocks/>
            </p:cNvCxnSpPr>
            <p:nvPr/>
          </p:nvCxnSpPr>
          <p:spPr>
            <a:xfrm>
              <a:off x="8344078" y="5166851"/>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28" name="Straight Connector 27">
              <a:extLst>
                <a:ext uri="{FF2B5EF4-FFF2-40B4-BE49-F238E27FC236}">
                  <a16:creationId xmlns:a16="http://schemas.microsoft.com/office/drawing/2014/main" id="{E56D4BA2-BA78-6B60-A86A-0C9C84F6B377}"/>
                </a:ext>
              </a:extLst>
            </p:cNvPr>
            <p:cNvCxnSpPr>
              <a:cxnSpLocks/>
            </p:cNvCxnSpPr>
            <p:nvPr/>
          </p:nvCxnSpPr>
          <p:spPr>
            <a:xfrm>
              <a:off x="9181924" y="5053780"/>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19" name="Group 18">
            <a:extLst>
              <a:ext uri="{FF2B5EF4-FFF2-40B4-BE49-F238E27FC236}">
                <a16:creationId xmlns:a16="http://schemas.microsoft.com/office/drawing/2014/main" id="{CD558336-8DC3-40B6-70ED-9DB7903FC870}"/>
              </a:ext>
            </a:extLst>
          </p:cNvPr>
          <p:cNvGrpSpPr/>
          <p:nvPr/>
        </p:nvGrpSpPr>
        <p:grpSpPr>
          <a:xfrm>
            <a:off x="8594263" y="4949579"/>
            <a:ext cx="1592826" cy="226142"/>
            <a:chOff x="8344078" y="5653547"/>
            <a:chExt cx="1592826" cy="226142"/>
          </a:xfrm>
        </p:grpSpPr>
        <p:cxnSp>
          <p:nvCxnSpPr>
            <p:cNvPr id="26" name="Straight Connector 25">
              <a:extLst>
                <a:ext uri="{FF2B5EF4-FFF2-40B4-BE49-F238E27FC236}">
                  <a16:creationId xmlns:a16="http://schemas.microsoft.com/office/drawing/2014/main" id="{7AC257C3-04C0-7F89-E7F2-6481CEA8A680}"/>
                </a:ext>
              </a:extLst>
            </p:cNvPr>
            <p:cNvCxnSpPr>
              <a:cxnSpLocks/>
            </p:cNvCxnSpPr>
            <p:nvPr/>
          </p:nvCxnSpPr>
          <p:spPr>
            <a:xfrm>
              <a:off x="8344078" y="5766618"/>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29" name="Straight Connector 28">
              <a:extLst>
                <a:ext uri="{FF2B5EF4-FFF2-40B4-BE49-F238E27FC236}">
                  <a16:creationId xmlns:a16="http://schemas.microsoft.com/office/drawing/2014/main" id="{FA0699C2-0F13-52EA-4CC0-9929D5FECE6C}"/>
                </a:ext>
              </a:extLst>
            </p:cNvPr>
            <p:cNvCxnSpPr>
              <a:cxnSpLocks/>
            </p:cNvCxnSpPr>
            <p:nvPr/>
          </p:nvCxnSpPr>
          <p:spPr>
            <a:xfrm>
              <a:off x="8663974" y="5653547"/>
              <a:ext cx="0" cy="226142"/>
            </a:xfrm>
            <a:prstGeom prst="line">
              <a:avLst/>
            </a:prstGeom>
            <a:ln w="76200">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14" name="Group 13">
            <a:extLst>
              <a:ext uri="{FF2B5EF4-FFF2-40B4-BE49-F238E27FC236}">
                <a16:creationId xmlns:a16="http://schemas.microsoft.com/office/drawing/2014/main" id="{1986E004-2B8D-EAFC-DA08-D411F1DB6162}"/>
              </a:ext>
            </a:extLst>
          </p:cNvPr>
          <p:cNvGrpSpPr/>
          <p:nvPr/>
        </p:nvGrpSpPr>
        <p:grpSpPr>
          <a:xfrm>
            <a:off x="7343117" y="1452606"/>
            <a:ext cx="4267314" cy="521179"/>
            <a:chOff x="6566941" y="1057638"/>
            <a:chExt cx="4267314" cy="521179"/>
          </a:xfrm>
        </p:grpSpPr>
        <p:sp>
          <p:nvSpPr>
            <p:cNvPr id="32" name="TextBox 31">
              <a:extLst>
                <a:ext uri="{FF2B5EF4-FFF2-40B4-BE49-F238E27FC236}">
                  <a16:creationId xmlns:a16="http://schemas.microsoft.com/office/drawing/2014/main" id="{70E4C0FA-F4CA-8934-E686-E255E8F92114}"/>
                </a:ext>
              </a:extLst>
            </p:cNvPr>
            <p:cNvSpPr txBox="1"/>
            <p:nvPr/>
          </p:nvSpPr>
          <p:spPr>
            <a:xfrm>
              <a:off x="7113639" y="1057638"/>
              <a:ext cx="3720616" cy="369332"/>
            </a:xfrm>
            <a:prstGeom prst="rect">
              <a:avLst/>
            </a:prstGeom>
            <a:solidFill>
              <a:srgbClr val="004750"/>
            </a:solidFill>
            <a:ln>
              <a:solidFill>
                <a:schemeClr val="bg1">
                  <a:lumMod val="65000"/>
                </a:schemeClr>
              </a:solidFill>
            </a:ln>
          </p:spPr>
          <p:txBody>
            <a:bodyPr wrap="square" rtlCol="0">
              <a:spAutoFit/>
            </a:bodyPr>
            <a:lstStyle/>
            <a:p>
              <a:r>
                <a:rPr lang="en-GB">
                  <a:ln>
                    <a:solidFill>
                      <a:schemeClr val="bg2">
                        <a:lumMod val="90000"/>
                      </a:schemeClr>
                    </a:solidFill>
                  </a:ln>
                  <a:solidFill>
                    <a:schemeClr val="bg1"/>
                  </a:solidFill>
                  <a:latin typeface="Arial" panose="020B0604020202020204" pitchFamily="34" charset="0"/>
                  <a:cs typeface="Arial" panose="020B0604020202020204" pitchFamily="34" charset="0"/>
                </a:rPr>
                <a:t>What could you do in your area?</a:t>
              </a:r>
            </a:p>
          </p:txBody>
        </p:sp>
        <p:grpSp>
          <p:nvGrpSpPr>
            <p:cNvPr id="13" name="Group 12">
              <a:extLst>
                <a:ext uri="{FF2B5EF4-FFF2-40B4-BE49-F238E27FC236}">
                  <a16:creationId xmlns:a16="http://schemas.microsoft.com/office/drawing/2014/main" id="{296A6C52-E193-8C4B-C8AA-09E8FAA7EF71}"/>
                </a:ext>
              </a:extLst>
            </p:cNvPr>
            <p:cNvGrpSpPr/>
            <p:nvPr/>
          </p:nvGrpSpPr>
          <p:grpSpPr>
            <a:xfrm rot="19015458">
              <a:off x="6566941" y="1072735"/>
              <a:ext cx="341367" cy="506082"/>
              <a:chOff x="6440130" y="1543034"/>
              <a:chExt cx="468670" cy="694812"/>
            </a:xfrm>
          </p:grpSpPr>
          <p:sp>
            <p:nvSpPr>
              <p:cNvPr id="7" name="Oval 6">
                <a:extLst>
                  <a:ext uri="{FF2B5EF4-FFF2-40B4-BE49-F238E27FC236}">
                    <a16:creationId xmlns:a16="http://schemas.microsoft.com/office/drawing/2014/main" id="{B1183425-C5BD-1E5B-CE98-4A64AC457B55}"/>
                  </a:ext>
                </a:extLst>
              </p:cNvPr>
              <p:cNvSpPr/>
              <p:nvPr/>
            </p:nvSpPr>
            <p:spPr>
              <a:xfrm>
                <a:off x="6440130" y="1543034"/>
                <a:ext cx="468670" cy="468670"/>
              </a:xfrm>
              <a:prstGeom prst="ellipse">
                <a:avLst/>
              </a:prstGeom>
              <a:noFill/>
              <a:ln w="38100">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675FDEEB-5A1C-A726-E58C-53C8C6AEB215}"/>
                  </a:ext>
                </a:extLst>
              </p:cNvPr>
              <p:cNvCxnSpPr/>
              <p:nvPr/>
            </p:nvCxnSpPr>
            <p:spPr>
              <a:xfrm>
                <a:off x="6668654" y="2011704"/>
                <a:ext cx="0" cy="226142"/>
              </a:xfrm>
              <a:prstGeom prst="line">
                <a:avLst/>
              </a:prstGeom>
              <a:ln w="38100">
                <a:solidFill>
                  <a:srgbClr val="004750"/>
                </a:solidFill>
              </a:ln>
            </p:spPr>
            <p:style>
              <a:lnRef idx="2">
                <a:schemeClr val="accent1"/>
              </a:lnRef>
              <a:fillRef idx="0">
                <a:schemeClr val="accent1"/>
              </a:fillRef>
              <a:effectRef idx="1">
                <a:schemeClr val="accent1"/>
              </a:effectRef>
              <a:fontRef idx="minor">
                <a:schemeClr val="tx1"/>
              </a:fontRef>
            </p:style>
          </p:cxnSp>
        </p:grpSp>
      </p:grpSp>
      <p:sp>
        <p:nvSpPr>
          <p:cNvPr id="18" name="Title 1">
            <a:extLst>
              <a:ext uri="{FF2B5EF4-FFF2-40B4-BE49-F238E27FC236}">
                <a16:creationId xmlns:a16="http://schemas.microsoft.com/office/drawing/2014/main" id="{158A1101-4634-A8FA-DA37-8E21AAC88CFA}"/>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a:solidFill>
                  <a:srgbClr val="004750"/>
                </a:solidFill>
                <a:latin typeface="Arial" panose="020B0604020202020204" pitchFamily="34" charset="0"/>
                <a:cs typeface="Arial" panose="020B0604020202020204" pitchFamily="34" charset="0"/>
              </a:rPr>
              <a:t>My Movement Playlist - Example</a:t>
            </a:r>
          </a:p>
        </p:txBody>
      </p:sp>
      <p:sp>
        <p:nvSpPr>
          <p:cNvPr id="33" name="TextBox 32">
            <a:extLst>
              <a:ext uri="{FF2B5EF4-FFF2-40B4-BE49-F238E27FC236}">
                <a16:creationId xmlns:a16="http://schemas.microsoft.com/office/drawing/2014/main" id="{A279DE05-EE8A-F213-0362-E589598EA8A7}"/>
              </a:ext>
            </a:extLst>
          </p:cNvPr>
          <p:cNvSpPr txBox="1"/>
          <p:nvPr/>
        </p:nvSpPr>
        <p:spPr>
          <a:xfrm>
            <a:off x="3607480" y="3150152"/>
            <a:ext cx="2786467" cy="1015663"/>
          </a:xfrm>
          <a:prstGeom prst="rect">
            <a:avLst/>
          </a:prstGeom>
          <a:noFill/>
        </p:spPr>
        <p:txBody>
          <a:bodyPr wrap="square">
            <a:spAutoFit/>
          </a:bodyPr>
          <a:lstStyle/>
          <a:p>
            <a:r>
              <a:rPr lang="en-US" sz="2000" b="1">
                <a:solidFill>
                  <a:srgbClr val="004750"/>
                </a:solidFill>
                <a:cs typeface="Arial" charset="0"/>
              </a:rPr>
              <a:t>Rugby</a:t>
            </a:r>
          </a:p>
          <a:p>
            <a:pPr marL="342900" indent="-342900">
              <a:buFontTx/>
              <a:buChar char="-"/>
            </a:pPr>
            <a:r>
              <a:rPr lang="en-US" sz="2000">
                <a:solidFill>
                  <a:srgbClr val="004750"/>
                </a:solidFill>
                <a:cs typeface="Arial" charset="0"/>
              </a:rPr>
              <a:t>Playing as a team</a:t>
            </a:r>
          </a:p>
          <a:p>
            <a:pPr marL="342900" indent="-342900">
              <a:buFontTx/>
              <a:buChar char="-"/>
            </a:pPr>
            <a:r>
              <a:rPr lang="en-US" sz="2000">
                <a:solidFill>
                  <a:srgbClr val="004750"/>
                </a:solidFill>
                <a:cs typeface="Arial" charset="0"/>
              </a:rPr>
              <a:t>Friends</a:t>
            </a:r>
          </a:p>
        </p:txBody>
      </p:sp>
    </p:spTree>
    <p:extLst>
      <p:ext uri="{BB962C8B-B14F-4D97-AF65-F5344CB8AC3E}">
        <p14:creationId xmlns:p14="http://schemas.microsoft.com/office/powerpoint/2010/main" val="1765586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4141276-3697-A188-165E-5ADF8D040C9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CC5E933-603A-B4D0-0D43-8BADCF6FDA7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2" name="Title 1">
            <a:extLst>
              <a:ext uri="{FF2B5EF4-FFF2-40B4-BE49-F238E27FC236}">
                <a16:creationId xmlns:a16="http://schemas.microsoft.com/office/drawing/2014/main" id="{BA24B42E-04E7-F93A-EA30-A18E1E3EA08B}"/>
              </a:ext>
            </a:extLst>
          </p:cNvPr>
          <p:cNvSpPr txBox="1"/>
          <p:nvPr/>
        </p:nvSpPr>
        <p:spPr bwMode="auto">
          <a:xfrm>
            <a:off x="1867169" y="1530328"/>
            <a:ext cx="7288866" cy="646331"/>
          </a:xfrm>
          <a:prstGeom prst="rect">
            <a:avLst/>
          </a:prstGeom>
          <a:noFill/>
          <a:ln>
            <a:noFill/>
            <a:prstDash/>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0" latinLnBrk="0" hangingPunct="0">
              <a:lnSpc>
                <a:spcPct val="90000"/>
              </a:lnSpc>
              <a:spcBef>
                <a:spcPct val="0"/>
              </a:spcBef>
              <a:buNone/>
              <a:defRPr sz="2400" kern="12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100000"/>
              </a:lnSpc>
              <a:spcBef>
                <a:spcPts val="0"/>
              </a:spcBef>
              <a:defRPr/>
            </a:pPr>
            <a:r>
              <a:rPr lang="en-GB" sz="3600" b="1" err="1">
                <a:solidFill>
                  <a:srgbClr val="004750"/>
                </a:solidFill>
                <a:latin typeface="Arial" panose="020B0604020202020204" pitchFamily="34" charset="0"/>
                <a:cs typeface="Arial" panose="020B0604020202020204" pitchFamily="34" charset="0"/>
              </a:rPr>
              <a:t>teamname</a:t>
            </a:r>
            <a:endParaRPr lang="en-US" sz="3600" b="1">
              <a:solidFill>
                <a:srgbClr val="004750"/>
              </a:solidFill>
              <a:latin typeface="Arial" panose="020B0604020202020204" pitchFamily="34" charset="0"/>
              <a:cs typeface="Arial" panose="020B0604020202020204" pitchFamily="34" charset="0"/>
            </a:endParaRPr>
          </a:p>
        </p:txBody>
      </p:sp>
      <p:pic>
        <p:nvPicPr>
          <p:cNvPr id="39" name="Picture 38" descr="Team before match">
            <a:extLst>
              <a:ext uri="{FF2B5EF4-FFF2-40B4-BE49-F238E27FC236}">
                <a16:creationId xmlns:a16="http://schemas.microsoft.com/office/drawing/2014/main" id="{58E249A0-9D46-0CC0-C6C8-674A952CDED8}"/>
              </a:ext>
            </a:extLst>
          </p:cNvPr>
          <p:cNvPicPr>
            <a:picLocks noChangeAspect="1"/>
          </p:cNvPicPr>
          <p:nvPr/>
        </p:nvPicPr>
        <p:blipFill>
          <a:blip r:embed="rId5">
            <a:extLst>
              <a:ext uri="{28A0092B-C50C-407E-A947-70E740481C1C}">
                <a14:useLocalDpi xmlns:a14="http://schemas.microsoft.com/office/drawing/2010/main" val="0"/>
              </a:ext>
            </a:extLst>
          </a:blip>
          <a:srcRect l="15120" r="15120"/>
          <a:stretch/>
        </p:blipFill>
        <p:spPr>
          <a:xfrm>
            <a:off x="368794" y="1128851"/>
            <a:ext cx="1293751" cy="12357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5" name="Group 4">
            <a:extLst>
              <a:ext uri="{FF2B5EF4-FFF2-40B4-BE49-F238E27FC236}">
                <a16:creationId xmlns:a16="http://schemas.microsoft.com/office/drawing/2014/main" id="{6C323D13-0223-2100-1786-4BA8248E3651}"/>
              </a:ext>
            </a:extLst>
          </p:cNvPr>
          <p:cNvGrpSpPr/>
          <p:nvPr/>
        </p:nvGrpSpPr>
        <p:grpSpPr>
          <a:xfrm>
            <a:off x="368793" y="2442943"/>
            <a:ext cx="11518407" cy="523220"/>
            <a:chOff x="368793" y="2168553"/>
            <a:chExt cx="11031795" cy="523220"/>
          </a:xfrm>
        </p:grpSpPr>
        <p:sp>
          <p:nvSpPr>
            <p:cNvPr id="4" name="TextBox 3">
              <a:extLst>
                <a:ext uri="{FF2B5EF4-FFF2-40B4-BE49-F238E27FC236}">
                  <a16:creationId xmlns:a16="http://schemas.microsoft.com/office/drawing/2014/main" id="{3733BBA7-24BD-C858-8D84-A748492B8B03}"/>
                </a:ext>
              </a:extLst>
            </p:cNvPr>
            <p:cNvSpPr txBox="1">
              <a:spLocks/>
            </p:cNvSpPr>
            <p:nvPr/>
          </p:nvSpPr>
          <p:spPr bwMode="auto">
            <a:xfrm>
              <a:off x="368793" y="2168553"/>
              <a:ext cx="367726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b="1">
                  <a:solidFill>
                    <a:srgbClr val="004750"/>
                  </a:solidFill>
                  <a:cs typeface="Arial" charset="0"/>
                </a:rPr>
                <a:t>Top Activities 1</a:t>
              </a:r>
              <a:endParaRPr lang="en-US" sz="2000">
                <a:solidFill>
                  <a:srgbClr val="004750"/>
                </a:solidFill>
                <a:cs typeface="Arial" charset="0"/>
              </a:endParaRPr>
            </a:p>
          </p:txBody>
        </p:sp>
        <p:sp>
          <p:nvSpPr>
            <p:cNvPr id="8" name="TextBox 7">
              <a:extLst>
                <a:ext uri="{FF2B5EF4-FFF2-40B4-BE49-F238E27FC236}">
                  <a16:creationId xmlns:a16="http://schemas.microsoft.com/office/drawing/2014/main" id="{70E7DCC0-3E81-A373-4810-70E81B6A7768}"/>
                </a:ext>
              </a:extLst>
            </p:cNvPr>
            <p:cNvSpPr txBox="1"/>
            <p:nvPr/>
          </p:nvSpPr>
          <p:spPr>
            <a:xfrm>
              <a:off x="7723323" y="2168553"/>
              <a:ext cx="3677265" cy="523220"/>
            </a:xfrm>
            <a:prstGeom prst="rect">
              <a:avLst/>
            </a:prstGeom>
            <a:noFill/>
          </p:spPr>
          <p:txBody>
            <a:bodyPr wrap="square" rtlCol="0">
              <a:spAutoFit/>
            </a:bodyPr>
            <a:lstStyle/>
            <a:p>
              <a:r>
                <a:rPr lang="en-US" sz="2800" b="1">
                  <a:solidFill>
                    <a:srgbClr val="004750"/>
                  </a:solidFill>
                  <a:latin typeface="Arial" panose="020B0604020202020204" pitchFamily="34" charset="0"/>
                  <a:cs typeface="Arial" panose="020B0604020202020204" pitchFamily="34" charset="0"/>
                </a:rPr>
                <a:t>Top Activities 3</a:t>
              </a:r>
            </a:p>
          </p:txBody>
        </p:sp>
        <p:sp>
          <p:nvSpPr>
            <p:cNvPr id="40" name="TextBox 39">
              <a:extLst>
                <a:ext uri="{FF2B5EF4-FFF2-40B4-BE49-F238E27FC236}">
                  <a16:creationId xmlns:a16="http://schemas.microsoft.com/office/drawing/2014/main" id="{A5715458-A517-419F-F2EC-7FE8C7B64B47}"/>
                </a:ext>
              </a:extLst>
            </p:cNvPr>
            <p:cNvSpPr txBox="1"/>
            <p:nvPr/>
          </p:nvSpPr>
          <p:spPr>
            <a:xfrm>
              <a:off x="4046058" y="2168553"/>
              <a:ext cx="3677265" cy="523220"/>
            </a:xfrm>
            <a:prstGeom prst="rect">
              <a:avLst/>
            </a:prstGeom>
            <a:noFill/>
          </p:spPr>
          <p:txBody>
            <a:bodyPr wrap="square" rtlCol="0">
              <a:spAutoFit/>
            </a:bodyPr>
            <a:lstStyle/>
            <a:p>
              <a:r>
                <a:rPr lang="en-US" sz="2800" b="1">
                  <a:solidFill>
                    <a:srgbClr val="004750"/>
                  </a:solidFill>
                  <a:latin typeface="Arial" panose="020B0604020202020204" pitchFamily="34" charset="0"/>
                  <a:cs typeface="Arial" panose="020B0604020202020204" pitchFamily="34" charset="0"/>
                </a:rPr>
                <a:t>Top Activities 2</a:t>
              </a:r>
            </a:p>
          </p:txBody>
        </p:sp>
      </p:grpSp>
      <p:sp>
        <p:nvSpPr>
          <p:cNvPr id="7" name="Title 1">
            <a:extLst>
              <a:ext uri="{FF2B5EF4-FFF2-40B4-BE49-F238E27FC236}">
                <a16:creationId xmlns:a16="http://schemas.microsoft.com/office/drawing/2014/main" id="{C6FE023A-5F43-54E6-1582-448BBA0C9AD4}"/>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a:solidFill>
                  <a:srgbClr val="004750"/>
                </a:solidFill>
                <a:latin typeface="Arial" panose="020B0604020202020204" pitchFamily="34" charset="0"/>
                <a:cs typeface="Arial" panose="020B0604020202020204" pitchFamily="34" charset="0"/>
              </a:rPr>
              <a:t>Our Movement Playlist - Template</a:t>
            </a:r>
          </a:p>
        </p:txBody>
      </p:sp>
    </p:spTree>
    <p:extLst>
      <p:ext uri="{BB962C8B-B14F-4D97-AF65-F5344CB8AC3E}">
        <p14:creationId xmlns:p14="http://schemas.microsoft.com/office/powerpoint/2010/main" val="3476923207"/>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01D007-7D9B-18EB-19F9-C78A1C1E7C0E}"/>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62ABEF18-1CE0-8BE2-672F-90630F513BC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1998" cy="6857999"/>
          </a:xfrm>
          <a:prstGeom prst="rect">
            <a:avLst/>
          </a:prstGeom>
          <a:solidFill>
            <a:srgbClr val="FFFAEB"/>
          </a:solidFill>
        </p:spPr>
      </p:pic>
      <p:sp>
        <p:nvSpPr>
          <p:cNvPr id="2" name="Title 1">
            <a:extLst>
              <a:ext uri="{FF2B5EF4-FFF2-40B4-BE49-F238E27FC236}">
                <a16:creationId xmlns:a16="http://schemas.microsoft.com/office/drawing/2014/main" id="{E7D0ED7F-17B0-FE79-6DC7-764E1D4A3358}"/>
              </a:ext>
            </a:extLst>
          </p:cNvPr>
          <p:cNvSpPr txBox="1"/>
          <p:nvPr/>
        </p:nvSpPr>
        <p:spPr bwMode="auto">
          <a:xfrm>
            <a:off x="1747172" y="1329117"/>
            <a:ext cx="3720616" cy="584775"/>
          </a:xfrm>
          <a:prstGeom prst="rect">
            <a:avLst/>
          </a:prstGeom>
          <a:noFill/>
          <a:ln>
            <a:noFill/>
            <a:prstDash/>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0" latinLnBrk="0" hangingPunct="0">
              <a:lnSpc>
                <a:spcPct val="90000"/>
              </a:lnSpc>
              <a:spcBef>
                <a:spcPct val="0"/>
              </a:spcBef>
              <a:buNone/>
              <a:defRPr sz="2400" kern="12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100000"/>
              </a:lnSpc>
              <a:spcBef>
                <a:spcPts val="0"/>
              </a:spcBef>
              <a:defRPr/>
            </a:pPr>
            <a:r>
              <a:rPr lang="en-GB" sz="3200" b="1" err="1">
                <a:solidFill>
                  <a:srgbClr val="004750"/>
                </a:solidFill>
                <a:latin typeface="Arial" panose="020B0604020202020204" pitchFamily="34" charset="0"/>
                <a:cs typeface="Arial" panose="020B0604020202020204" pitchFamily="34" charset="0"/>
              </a:rPr>
              <a:t>teamname</a:t>
            </a:r>
            <a:endParaRPr lang="en-US" sz="3200" b="1">
              <a:solidFill>
                <a:srgbClr val="00475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7F91C04-0A1C-44EB-73E9-652D1642AC83}"/>
              </a:ext>
            </a:extLst>
          </p:cNvPr>
          <p:cNvSpPr txBox="1">
            <a:spLocks/>
          </p:cNvSpPr>
          <p:nvPr/>
        </p:nvSpPr>
        <p:spPr bwMode="auto">
          <a:xfrm>
            <a:off x="384054" y="2527684"/>
            <a:ext cx="3292020" cy="31239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800" b="1">
                <a:solidFill>
                  <a:srgbClr val="004750"/>
                </a:solidFill>
                <a:cs typeface="Arial" charset="0"/>
              </a:rPr>
              <a:t>Top Activities</a:t>
            </a:r>
          </a:p>
          <a:p>
            <a:endParaRPr lang="en-US" sz="900" b="1">
              <a:solidFill>
                <a:srgbClr val="004750"/>
              </a:solidFill>
              <a:cs typeface="Arial" charset="0"/>
            </a:endParaRPr>
          </a:p>
          <a:p>
            <a:r>
              <a:rPr lang="en-US" sz="2000" b="1">
                <a:solidFill>
                  <a:srgbClr val="004750"/>
                </a:solidFill>
                <a:cs typeface="Arial" charset="0"/>
              </a:rPr>
              <a:t>Activity 1 - </a:t>
            </a:r>
          </a:p>
          <a:p>
            <a:pPr marL="342900" indent="-342900">
              <a:buFontTx/>
              <a:buChar char="-"/>
            </a:pPr>
            <a:r>
              <a:rPr lang="en-US" sz="2000">
                <a:solidFill>
                  <a:srgbClr val="004750"/>
                </a:solidFill>
                <a:cs typeface="Arial" charset="0"/>
              </a:rPr>
              <a:t> </a:t>
            </a:r>
          </a:p>
          <a:p>
            <a:pPr marL="342900" indent="-342900">
              <a:buFontTx/>
              <a:buChar char="-"/>
            </a:pPr>
            <a:r>
              <a:rPr lang="en-US" sz="2000">
                <a:solidFill>
                  <a:srgbClr val="004750"/>
                </a:solidFill>
                <a:cs typeface="Arial" charset="0"/>
              </a:rPr>
              <a:t> </a:t>
            </a:r>
          </a:p>
          <a:p>
            <a:pPr marL="342900" indent="-342900">
              <a:buFontTx/>
              <a:buChar char="-"/>
            </a:pPr>
            <a:endParaRPr lang="en-US" sz="2000">
              <a:solidFill>
                <a:srgbClr val="004750"/>
              </a:solidFill>
              <a:cs typeface="Arial" charset="0"/>
            </a:endParaRPr>
          </a:p>
          <a:p>
            <a:r>
              <a:rPr lang="en-US" sz="2000" b="1">
                <a:solidFill>
                  <a:srgbClr val="004750"/>
                </a:solidFill>
                <a:cs typeface="Arial" charset="0"/>
              </a:rPr>
              <a:t>Activity 2 - </a:t>
            </a:r>
            <a:endParaRPr lang="en-US" sz="2000">
              <a:solidFill>
                <a:srgbClr val="004750"/>
              </a:solidFill>
              <a:cs typeface="Arial" charset="0"/>
            </a:endParaRPr>
          </a:p>
          <a:p>
            <a:pPr marL="342900" indent="-342900">
              <a:buFontTx/>
              <a:buChar char="-"/>
            </a:pPr>
            <a:r>
              <a:rPr lang="en-US" sz="2000">
                <a:solidFill>
                  <a:srgbClr val="004750"/>
                </a:solidFill>
                <a:cs typeface="Arial" charset="0"/>
              </a:rPr>
              <a:t> </a:t>
            </a:r>
          </a:p>
          <a:p>
            <a:pPr marL="342900" indent="-342900">
              <a:buFontTx/>
              <a:buChar char="-"/>
            </a:pPr>
            <a:r>
              <a:rPr lang="en-US" sz="2000">
                <a:solidFill>
                  <a:srgbClr val="004750"/>
                </a:solidFill>
                <a:cs typeface="Arial" charset="0"/>
              </a:rPr>
              <a:t> </a:t>
            </a:r>
          </a:p>
          <a:p>
            <a:pPr marL="342900" indent="-342900">
              <a:buFontTx/>
              <a:buChar char="-"/>
            </a:pPr>
            <a:endParaRPr lang="en-US" sz="2000">
              <a:solidFill>
                <a:schemeClr val="bg2">
                  <a:lumMod val="50000"/>
                </a:schemeClr>
              </a:solidFill>
              <a:cs typeface="Arial" charset="0"/>
            </a:endParaRPr>
          </a:p>
        </p:txBody>
      </p:sp>
      <p:sp>
        <p:nvSpPr>
          <p:cNvPr id="8" name="TextBox 7">
            <a:extLst>
              <a:ext uri="{FF2B5EF4-FFF2-40B4-BE49-F238E27FC236}">
                <a16:creationId xmlns:a16="http://schemas.microsoft.com/office/drawing/2014/main" id="{8FF4BBB6-C7B8-8D99-1C2E-0391B67B4717}"/>
              </a:ext>
            </a:extLst>
          </p:cNvPr>
          <p:cNvSpPr txBox="1"/>
          <p:nvPr/>
        </p:nvSpPr>
        <p:spPr>
          <a:xfrm>
            <a:off x="6856892" y="2687239"/>
            <a:ext cx="5520961" cy="2549416"/>
          </a:xfrm>
          <a:prstGeom prst="rect">
            <a:avLst/>
          </a:prstGeom>
          <a:noFill/>
        </p:spPr>
        <p:txBody>
          <a:bodyPr wrap="square" rtlCol="0">
            <a:spAutoFit/>
          </a:bodyPr>
          <a:lstStyle/>
          <a:p>
            <a:r>
              <a:rPr lang="en-US" sz="2800" b="1">
                <a:solidFill>
                  <a:srgbClr val="004750"/>
                </a:solidFill>
                <a:latin typeface="Arial" panose="020B0604020202020204" pitchFamily="34" charset="0"/>
                <a:cs typeface="Arial" panose="020B0604020202020204" pitchFamily="34" charset="0"/>
              </a:rPr>
              <a:t>Taste</a:t>
            </a:r>
          </a:p>
          <a:p>
            <a:pPr>
              <a:lnSpc>
                <a:spcPct val="150000"/>
              </a:lnSpc>
            </a:pPr>
            <a:r>
              <a:rPr lang="en-US" b="1">
                <a:solidFill>
                  <a:srgbClr val="004750"/>
                </a:solidFill>
                <a:latin typeface="Arial" panose="020B0604020202020204" pitchFamily="34" charset="0"/>
                <a:cs typeface="Arial" panose="020B0604020202020204" pitchFamily="34" charset="0"/>
              </a:rPr>
              <a:t>Indoors                                        Outdoors</a:t>
            </a:r>
          </a:p>
          <a:p>
            <a:pPr>
              <a:lnSpc>
                <a:spcPct val="150000"/>
              </a:lnSpc>
            </a:pPr>
            <a:r>
              <a:rPr lang="en-US" b="1">
                <a:solidFill>
                  <a:srgbClr val="004750"/>
                </a:solidFill>
                <a:latin typeface="Arial" panose="020B0604020202020204" pitchFamily="34" charset="0"/>
                <a:cs typeface="Arial" panose="020B0604020202020204" pitchFamily="34" charset="0"/>
              </a:rPr>
              <a:t>Energetic                                     Relaxed</a:t>
            </a:r>
          </a:p>
          <a:p>
            <a:pPr>
              <a:lnSpc>
                <a:spcPct val="150000"/>
              </a:lnSpc>
            </a:pPr>
            <a:r>
              <a:rPr lang="en-US" b="1">
                <a:solidFill>
                  <a:srgbClr val="004750"/>
                </a:solidFill>
                <a:latin typeface="Arial" panose="020B0604020202020204" pitchFamily="34" charset="0"/>
                <a:cs typeface="Arial" panose="020B0604020202020204" pitchFamily="34" charset="0"/>
              </a:rPr>
              <a:t>Competitive                                Co-operative</a:t>
            </a:r>
          </a:p>
          <a:p>
            <a:pPr>
              <a:lnSpc>
                <a:spcPct val="150000"/>
              </a:lnSpc>
            </a:pPr>
            <a:r>
              <a:rPr lang="en-US" b="1">
                <a:solidFill>
                  <a:srgbClr val="004750"/>
                </a:solidFill>
                <a:latin typeface="Arial" panose="020B0604020202020204" pitchFamily="34" charset="0"/>
                <a:cs typeface="Arial" panose="020B0604020202020204" pitchFamily="34" charset="0"/>
              </a:rPr>
              <a:t>Individual                                    Team</a:t>
            </a:r>
          </a:p>
          <a:p>
            <a:pPr>
              <a:lnSpc>
                <a:spcPct val="150000"/>
              </a:lnSpc>
            </a:pPr>
            <a:r>
              <a:rPr lang="en-US" b="1">
                <a:solidFill>
                  <a:srgbClr val="004750"/>
                </a:solidFill>
                <a:latin typeface="Arial" panose="020B0604020202020204" pitchFamily="34" charset="0"/>
                <a:cs typeface="Arial" panose="020B0604020202020204" pitchFamily="34" charset="0"/>
              </a:rPr>
              <a:t>Challenge self                             For fun</a:t>
            </a:r>
          </a:p>
        </p:txBody>
      </p:sp>
      <p:grpSp>
        <p:nvGrpSpPr>
          <p:cNvPr id="23" name="Group 22">
            <a:extLst>
              <a:ext uri="{FF2B5EF4-FFF2-40B4-BE49-F238E27FC236}">
                <a16:creationId xmlns:a16="http://schemas.microsoft.com/office/drawing/2014/main" id="{A623A6CF-AAF6-E6DD-F36E-629188946E87}"/>
              </a:ext>
            </a:extLst>
          </p:cNvPr>
          <p:cNvGrpSpPr/>
          <p:nvPr/>
        </p:nvGrpSpPr>
        <p:grpSpPr>
          <a:xfrm>
            <a:off x="8598999" y="3319168"/>
            <a:ext cx="1592826" cy="226142"/>
            <a:chOff x="8268929" y="3072581"/>
            <a:chExt cx="1592826" cy="226142"/>
          </a:xfrm>
        </p:grpSpPr>
        <p:cxnSp>
          <p:nvCxnSpPr>
            <p:cNvPr id="10" name="Straight Connector 9">
              <a:extLst>
                <a:ext uri="{FF2B5EF4-FFF2-40B4-BE49-F238E27FC236}">
                  <a16:creationId xmlns:a16="http://schemas.microsoft.com/office/drawing/2014/main" id="{890D8B38-6F11-B10A-C4DE-F2E6A7C289F1}"/>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F29FC418-355D-5946-42BF-5125E4BEE187}"/>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sp>
        <p:nvSpPr>
          <p:cNvPr id="32" name="TextBox 31">
            <a:extLst>
              <a:ext uri="{FF2B5EF4-FFF2-40B4-BE49-F238E27FC236}">
                <a16:creationId xmlns:a16="http://schemas.microsoft.com/office/drawing/2014/main" id="{4CF1082E-FBAC-CDD4-045C-9EDB5638638B}"/>
              </a:ext>
            </a:extLst>
          </p:cNvPr>
          <p:cNvSpPr txBox="1"/>
          <p:nvPr/>
        </p:nvSpPr>
        <p:spPr>
          <a:xfrm>
            <a:off x="7889815" y="1452606"/>
            <a:ext cx="3720616" cy="369332"/>
          </a:xfrm>
          <a:prstGeom prst="rect">
            <a:avLst/>
          </a:prstGeom>
          <a:solidFill>
            <a:srgbClr val="004750">
              <a:alpha val="0"/>
            </a:srgbClr>
          </a:solidFill>
          <a:ln w="15875">
            <a:solidFill>
              <a:srgbClr val="004750"/>
            </a:solidFill>
          </a:ln>
        </p:spPr>
        <p:txBody>
          <a:bodyPr wrap="square" rtlCol="0">
            <a:spAutoFit/>
          </a:bodyPr>
          <a:lstStyle/>
          <a:p>
            <a:endParaRPr lang="en-GB">
              <a:ln>
                <a:solidFill>
                  <a:schemeClr val="bg2">
                    <a:lumMod val="90000"/>
                  </a:schemeClr>
                </a:solidFill>
              </a:ln>
              <a:solidFill>
                <a:srgbClr val="004750"/>
              </a:solidFill>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76667E5D-DFB2-68F2-DABD-D62168678641}"/>
              </a:ext>
            </a:extLst>
          </p:cNvPr>
          <p:cNvGrpSpPr/>
          <p:nvPr/>
        </p:nvGrpSpPr>
        <p:grpSpPr>
          <a:xfrm rot="19015458">
            <a:off x="7343117" y="1467703"/>
            <a:ext cx="341367" cy="506082"/>
            <a:chOff x="6440130" y="1543034"/>
            <a:chExt cx="468670" cy="694812"/>
          </a:xfrm>
        </p:grpSpPr>
        <p:sp>
          <p:nvSpPr>
            <p:cNvPr id="7" name="Oval 6">
              <a:extLst>
                <a:ext uri="{FF2B5EF4-FFF2-40B4-BE49-F238E27FC236}">
                  <a16:creationId xmlns:a16="http://schemas.microsoft.com/office/drawing/2014/main" id="{A12C8A3C-FF4C-E52D-205C-7484ABF88CF4}"/>
                </a:ext>
              </a:extLst>
            </p:cNvPr>
            <p:cNvSpPr/>
            <p:nvPr/>
          </p:nvSpPr>
          <p:spPr>
            <a:xfrm>
              <a:off x="6440130" y="1543034"/>
              <a:ext cx="468670" cy="468670"/>
            </a:xfrm>
            <a:prstGeom prst="ellipse">
              <a:avLst/>
            </a:prstGeom>
            <a:noFill/>
            <a:ln w="38100">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4F89D85A-16BB-5AC2-AF92-54D0F8EC6813}"/>
                </a:ext>
              </a:extLst>
            </p:cNvPr>
            <p:cNvCxnSpPr/>
            <p:nvPr/>
          </p:nvCxnSpPr>
          <p:spPr>
            <a:xfrm>
              <a:off x="6668654" y="2011704"/>
              <a:ext cx="0" cy="226142"/>
            </a:xfrm>
            <a:prstGeom prst="line">
              <a:avLst/>
            </a:prstGeom>
            <a:ln w="38100">
              <a:solidFill>
                <a:srgbClr val="004750"/>
              </a:solidFill>
            </a:ln>
          </p:spPr>
          <p:style>
            <a:lnRef idx="2">
              <a:schemeClr val="accent1"/>
            </a:lnRef>
            <a:fillRef idx="0">
              <a:schemeClr val="accent1"/>
            </a:fillRef>
            <a:effectRef idx="1">
              <a:schemeClr val="accent1"/>
            </a:effectRef>
            <a:fontRef idx="minor">
              <a:schemeClr val="tx1"/>
            </a:fontRef>
          </p:style>
        </p:cxnSp>
      </p:grpSp>
      <p:sp>
        <p:nvSpPr>
          <p:cNvPr id="18" name="Title 1">
            <a:extLst>
              <a:ext uri="{FF2B5EF4-FFF2-40B4-BE49-F238E27FC236}">
                <a16:creationId xmlns:a16="http://schemas.microsoft.com/office/drawing/2014/main" id="{011F71B1-3FD6-E586-CE73-B267A4B24F38}"/>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a:solidFill>
                  <a:srgbClr val="004750"/>
                </a:solidFill>
                <a:latin typeface="Arial" panose="020B0604020202020204" pitchFamily="34" charset="0"/>
                <a:cs typeface="Arial" panose="020B0604020202020204" pitchFamily="34" charset="0"/>
              </a:rPr>
              <a:t>My Movement Playlist - Example</a:t>
            </a:r>
          </a:p>
        </p:txBody>
      </p:sp>
      <p:sp>
        <p:nvSpPr>
          <p:cNvPr id="33" name="TextBox 32">
            <a:extLst>
              <a:ext uri="{FF2B5EF4-FFF2-40B4-BE49-F238E27FC236}">
                <a16:creationId xmlns:a16="http://schemas.microsoft.com/office/drawing/2014/main" id="{02B22186-BC19-C2D9-37B7-6C131EB76203}"/>
              </a:ext>
            </a:extLst>
          </p:cNvPr>
          <p:cNvSpPr txBox="1"/>
          <p:nvPr/>
        </p:nvSpPr>
        <p:spPr>
          <a:xfrm>
            <a:off x="3607480" y="3072661"/>
            <a:ext cx="2786467" cy="1015663"/>
          </a:xfrm>
          <a:prstGeom prst="rect">
            <a:avLst/>
          </a:prstGeom>
          <a:noFill/>
        </p:spPr>
        <p:txBody>
          <a:bodyPr wrap="square" lIns="91440" tIns="45720" rIns="91440" bIns="45720" anchor="t">
            <a:spAutoFit/>
          </a:bodyPr>
          <a:lstStyle/>
          <a:p>
            <a:r>
              <a:rPr lang="en-US" sz="2000" b="1">
                <a:solidFill>
                  <a:srgbClr val="004750"/>
                </a:solidFill>
                <a:latin typeface="Arial"/>
                <a:cs typeface="Arial"/>
              </a:rPr>
              <a:t>Activity 3 -</a:t>
            </a:r>
          </a:p>
          <a:p>
            <a:pPr marL="342900" indent="-342900">
              <a:buFontTx/>
              <a:buChar char="-"/>
            </a:pPr>
            <a:r>
              <a:rPr lang="en-US" sz="2000">
                <a:solidFill>
                  <a:srgbClr val="004750"/>
                </a:solidFill>
                <a:latin typeface="Arial"/>
                <a:cs typeface="Arial"/>
              </a:rPr>
              <a:t> </a:t>
            </a:r>
          </a:p>
          <a:p>
            <a:pPr marL="342900" indent="-342900">
              <a:buFontTx/>
              <a:buChar char="-"/>
            </a:pPr>
            <a:r>
              <a:rPr lang="en-US" sz="2000">
                <a:solidFill>
                  <a:srgbClr val="004750"/>
                </a:solidFill>
                <a:latin typeface="Arial"/>
                <a:cs typeface="Arial"/>
              </a:rPr>
              <a:t> </a:t>
            </a:r>
          </a:p>
        </p:txBody>
      </p:sp>
      <p:sp>
        <p:nvSpPr>
          <p:cNvPr id="35" name="Oval 34">
            <a:extLst>
              <a:ext uri="{FF2B5EF4-FFF2-40B4-BE49-F238E27FC236}">
                <a16:creationId xmlns:a16="http://schemas.microsoft.com/office/drawing/2014/main" id="{5C4B46B2-D304-4E21-1262-EB79F5E7122D}"/>
              </a:ext>
            </a:extLst>
          </p:cNvPr>
          <p:cNvSpPr/>
          <p:nvPr/>
        </p:nvSpPr>
        <p:spPr>
          <a:xfrm>
            <a:off x="384054" y="1031953"/>
            <a:ext cx="1202459" cy="1202459"/>
          </a:xfrm>
          <a:prstGeom prst="ellipse">
            <a:avLst/>
          </a:prstGeom>
          <a:noFill/>
          <a:ln w="28575">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4294AD82-0285-98B3-DCF4-08E3367158E9}"/>
              </a:ext>
            </a:extLst>
          </p:cNvPr>
          <p:cNvGrpSpPr/>
          <p:nvPr/>
        </p:nvGrpSpPr>
        <p:grpSpPr>
          <a:xfrm>
            <a:off x="8598999" y="3706760"/>
            <a:ext cx="1592826" cy="226142"/>
            <a:chOff x="8268929" y="3072581"/>
            <a:chExt cx="1592826" cy="226142"/>
          </a:xfrm>
        </p:grpSpPr>
        <p:cxnSp>
          <p:nvCxnSpPr>
            <p:cNvPr id="37" name="Straight Connector 36">
              <a:extLst>
                <a:ext uri="{FF2B5EF4-FFF2-40B4-BE49-F238E27FC236}">
                  <a16:creationId xmlns:a16="http://schemas.microsoft.com/office/drawing/2014/main" id="{421CDBDF-B1F3-AF23-C035-3D6F72686A5F}"/>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38" name="Straight Connector 37">
              <a:extLst>
                <a:ext uri="{FF2B5EF4-FFF2-40B4-BE49-F238E27FC236}">
                  <a16:creationId xmlns:a16="http://schemas.microsoft.com/office/drawing/2014/main" id="{DB174BA6-9C1A-EE3A-B8E4-3072E1CCAE71}"/>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grpSp>
        <p:nvGrpSpPr>
          <p:cNvPr id="39" name="Group 38">
            <a:extLst>
              <a:ext uri="{FF2B5EF4-FFF2-40B4-BE49-F238E27FC236}">
                <a16:creationId xmlns:a16="http://schemas.microsoft.com/office/drawing/2014/main" id="{7246EAB3-32D7-ED20-E713-43D12B2C2113}"/>
              </a:ext>
            </a:extLst>
          </p:cNvPr>
          <p:cNvGrpSpPr/>
          <p:nvPr/>
        </p:nvGrpSpPr>
        <p:grpSpPr>
          <a:xfrm>
            <a:off x="8598999" y="4084402"/>
            <a:ext cx="1592826" cy="226142"/>
            <a:chOff x="8268929" y="3072581"/>
            <a:chExt cx="1592826" cy="226142"/>
          </a:xfrm>
        </p:grpSpPr>
        <p:cxnSp>
          <p:nvCxnSpPr>
            <p:cNvPr id="40" name="Straight Connector 39">
              <a:extLst>
                <a:ext uri="{FF2B5EF4-FFF2-40B4-BE49-F238E27FC236}">
                  <a16:creationId xmlns:a16="http://schemas.microsoft.com/office/drawing/2014/main" id="{42B4B2AB-D83F-92D9-F76B-5F8BEADB10A0}"/>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1" name="Straight Connector 40">
              <a:extLst>
                <a:ext uri="{FF2B5EF4-FFF2-40B4-BE49-F238E27FC236}">
                  <a16:creationId xmlns:a16="http://schemas.microsoft.com/office/drawing/2014/main" id="{C2313276-5E97-26D6-1132-0C01BA0E9F0E}"/>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grpSp>
        <p:nvGrpSpPr>
          <p:cNvPr id="42" name="Group 41">
            <a:extLst>
              <a:ext uri="{FF2B5EF4-FFF2-40B4-BE49-F238E27FC236}">
                <a16:creationId xmlns:a16="http://schemas.microsoft.com/office/drawing/2014/main" id="{0569DEE6-4B5B-2FFC-A00D-4E9EB1A481EE}"/>
              </a:ext>
            </a:extLst>
          </p:cNvPr>
          <p:cNvGrpSpPr/>
          <p:nvPr/>
        </p:nvGrpSpPr>
        <p:grpSpPr>
          <a:xfrm>
            <a:off x="8598999" y="4513187"/>
            <a:ext cx="1592826" cy="226142"/>
            <a:chOff x="8268929" y="3072581"/>
            <a:chExt cx="1592826" cy="226142"/>
          </a:xfrm>
        </p:grpSpPr>
        <p:cxnSp>
          <p:nvCxnSpPr>
            <p:cNvPr id="43" name="Straight Connector 42">
              <a:extLst>
                <a:ext uri="{FF2B5EF4-FFF2-40B4-BE49-F238E27FC236}">
                  <a16:creationId xmlns:a16="http://schemas.microsoft.com/office/drawing/2014/main" id="{0FEEA1D4-E06F-B719-32A5-8336B94B53BC}"/>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4" name="Straight Connector 43">
              <a:extLst>
                <a:ext uri="{FF2B5EF4-FFF2-40B4-BE49-F238E27FC236}">
                  <a16:creationId xmlns:a16="http://schemas.microsoft.com/office/drawing/2014/main" id="{89FF5026-3825-133E-F55A-90D900AD55E7}"/>
                </a:ext>
              </a:extLst>
            </p:cNvPr>
            <p:cNvCxnSpPr>
              <a:cxnSpLocks/>
            </p:cNvCxnSpPr>
            <p:nvPr/>
          </p:nvCxnSpPr>
          <p:spPr>
            <a:xfrm>
              <a:off x="9065342" y="3072581"/>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grpSp>
        <p:nvGrpSpPr>
          <p:cNvPr id="45" name="Group 44">
            <a:extLst>
              <a:ext uri="{FF2B5EF4-FFF2-40B4-BE49-F238E27FC236}">
                <a16:creationId xmlns:a16="http://schemas.microsoft.com/office/drawing/2014/main" id="{62110E3E-77D6-6816-1271-8A5FD59DD64D}"/>
              </a:ext>
            </a:extLst>
          </p:cNvPr>
          <p:cNvGrpSpPr/>
          <p:nvPr/>
        </p:nvGrpSpPr>
        <p:grpSpPr>
          <a:xfrm>
            <a:off x="8598999" y="4987594"/>
            <a:ext cx="1592826" cy="226142"/>
            <a:chOff x="8268929" y="3081259"/>
            <a:chExt cx="1592826" cy="226142"/>
          </a:xfrm>
        </p:grpSpPr>
        <p:cxnSp>
          <p:nvCxnSpPr>
            <p:cNvPr id="46" name="Straight Connector 45">
              <a:extLst>
                <a:ext uri="{FF2B5EF4-FFF2-40B4-BE49-F238E27FC236}">
                  <a16:creationId xmlns:a16="http://schemas.microsoft.com/office/drawing/2014/main" id="{8F067D5C-4A9D-5923-1D3F-83650B033BD1}"/>
                </a:ext>
              </a:extLst>
            </p:cNvPr>
            <p:cNvCxnSpPr>
              <a:cxnSpLocks/>
            </p:cNvCxnSpPr>
            <p:nvPr/>
          </p:nvCxnSpPr>
          <p:spPr>
            <a:xfrm>
              <a:off x="8268929" y="3185652"/>
              <a:ext cx="1592826" cy="0"/>
            </a:xfrm>
            <a:prstGeom prst="line">
              <a:avLst/>
            </a:prstGeom>
            <a:ln w="111125">
              <a:solidFill>
                <a:schemeClr val="bg2">
                  <a:lumMod val="90000"/>
                </a:schemeClr>
              </a:solidFill>
            </a:ln>
          </p:spPr>
          <p:style>
            <a:lnRef idx="3">
              <a:schemeClr val="accent1"/>
            </a:lnRef>
            <a:fillRef idx="0">
              <a:schemeClr val="accent1"/>
            </a:fillRef>
            <a:effectRef idx="2">
              <a:schemeClr val="accent1"/>
            </a:effectRef>
            <a:fontRef idx="minor">
              <a:schemeClr val="tx1"/>
            </a:fontRef>
          </p:style>
        </p:cxnSp>
        <p:cxnSp>
          <p:nvCxnSpPr>
            <p:cNvPr id="47" name="Straight Connector 46">
              <a:extLst>
                <a:ext uri="{FF2B5EF4-FFF2-40B4-BE49-F238E27FC236}">
                  <a16:creationId xmlns:a16="http://schemas.microsoft.com/office/drawing/2014/main" id="{B99285B9-6359-2234-0E22-4FADEDCFDC6C}"/>
                </a:ext>
              </a:extLst>
            </p:cNvPr>
            <p:cNvCxnSpPr>
              <a:cxnSpLocks/>
            </p:cNvCxnSpPr>
            <p:nvPr/>
          </p:nvCxnSpPr>
          <p:spPr>
            <a:xfrm>
              <a:off x="9086875" y="3081259"/>
              <a:ext cx="0" cy="226142"/>
            </a:xfrm>
            <a:prstGeom prst="line">
              <a:avLst/>
            </a:prstGeom>
            <a:ln w="76200">
              <a:solidFill>
                <a:srgbClr val="68C8D2"/>
              </a:solidFill>
            </a:ln>
          </p:spPr>
          <p:style>
            <a:lnRef idx="2">
              <a:schemeClr val="accent6"/>
            </a:lnRef>
            <a:fillRef idx="0">
              <a:schemeClr val="accent6"/>
            </a:fillRef>
            <a:effectRef idx="1">
              <a:schemeClr val="accent6"/>
            </a:effectRef>
            <a:fontRef idx="minor">
              <a:schemeClr val="tx1"/>
            </a:fontRef>
          </p:style>
        </p:cxnSp>
      </p:grpSp>
    </p:spTree>
    <p:extLst>
      <p:ext uri="{BB962C8B-B14F-4D97-AF65-F5344CB8AC3E}">
        <p14:creationId xmlns:p14="http://schemas.microsoft.com/office/powerpoint/2010/main" val="34173141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a:extLst>
            <a:ext uri="{FF2B5EF4-FFF2-40B4-BE49-F238E27FC236}">
              <a16:creationId xmlns:a16="http://schemas.microsoft.com/office/drawing/2014/main" id="{724D6DAE-B3AC-AE07-C930-25ABB57C5336}"/>
            </a:ext>
          </a:extLst>
        </p:cNvPr>
        <p:cNvGrpSpPr/>
        <p:nvPr/>
      </p:nvGrpSpPr>
      <p:grpSpPr>
        <a:xfrm>
          <a:off x="0" y="0"/>
          <a:ext cx="0" cy="0"/>
          <a:chOff x="0" y="0"/>
          <a:chExt cx="0" cy="0"/>
        </a:xfrm>
      </p:grpSpPr>
      <p:sp>
        <p:nvSpPr>
          <p:cNvPr id="18" name="Title 1">
            <a:extLst>
              <a:ext uri="{FF2B5EF4-FFF2-40B4-BE49-F238E27FC236}">
                <a16:creationId xmlns:a16="http://schemas.microsoft.com/office/drawing/2014/main" id="{578D4003-2EFA-A37C-16B5-DFEA8600C4C7}"/>
              </a:ext>
            </a:extLst>
          </p:cNvPr>
          <p:cNvSpPr txBox="1">
            <a:spLocks/>
          </p:cNvSpPr>
          <p:nvPr/>
        </p:nvSpPr>
        <p:spPr>
          <a:xfrm>
            <a:off x="425161" y="441017"/>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a:solidFill>
                  <a:srgbClr val="004750"/>
                </a:solidFill>
                <a:latin typeface="Arial" panose="020B0604020202020204" pitchFamily="34" charset="0"/>
                <a:cs typeface="Arial" panose="020B0604020202020204" pitchFamily="34" charset="0"/>
              </a:rPr>
              <a:t>Steps to Success </a:t>
            </a:r>
          </a:p>
        </p:txBody>
      </p:sp>
      <p:pic>
        <p:nvPicPr>
          <p:cNvPr id="24" name="Picture 23" descr="A black background with blue and green shoes&#10;&#10;AI-generated content may be incorrect.">
            <a:extLst>
              <a:ext uri="{FF2B5EF4-FFF2-40B4-BE49-F238E27FC236}">
                <a16:creationId xmlns:a16="http://schemas.microsoft.com/office/drawing/2014/main" id="{E2B568C1-AAAB-FD60-1358-62C30F2AC3B5}"/>
              </a:ext>
            </a:extLst>
          </p:cNvPr>
          <p:cNvPicPr>
            <a:picLocks noChangeAspect="1"/>
          </p:cNvPicPr>
          <p:nvPr/>
        </p:nvPicPr>
        <p:blipFill>
          <a:blip r:embed="rId3">
            <a:extLst>
              <a:ext uri="{28A0092B-C50C-407E-A947-70E740481C1C}">
                <a14:useLocalDpi xmlns:a14="http://schemas.microsoft.com/office/drawing/2010/main" val="0"/>
              </a:ext>
            </a:extLst>
          </a:blip>
          <a:srcRect l="22962" t="39861" r="28096" b="35497"/>
          <a:stretch>
            <a:fillRect/>
          </a:stretch>
        </p:blipFill>
        <p:spPr>
          <a:xfrm>
            <a:off x="9027232" y="101976"/>
            <a:ext cx="2245312" cy="1130507"/>
          </a:xfrm>
          <a:prstGeom prst="rect">
            <a:avLst/>
          </a:prstGeom>
        </p:spPr>
      </p:pic>
      <p:sp>
        <p:nvSpPr>
          <p:cNvPr id="25" name="Rectangle 24">
            <a:extLst>
              <a:ext uri="{FF2B5EF4-FFF2-40B4-BE49-F238E27FC236}">
                <a16:creationId xmlns:a16="http://schemas.microsoft.com/office/drawing/2014/main" id="{248AB7E6-5808-88CE-BA0D-263597AE5B18}"/>
              </a:ext>
            </a:extLst>
          </p:cNvPr>
          <p:cNvSpPr/>
          <p:nvPr/>
        </p:nvSpPr>
        <p:spPr>
          <a:xfrm>
            <a:off x="437788" y="1847187"/>
            <a:ext cx="3550398" cy="1931886"/>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33DDD25-17CB-4C2A-419B-3B284FC80302}"/>
              </a:ext>
            </a:extLst>
          </p:cNvPr>
          <p:cNvSpPr/>
          <p:nvPr/>
        </p:nvSpPr>
        <p:spPr>
          <a:xfrm>
            <a:off x="424873" y="4603002"/>
            <a:ext cx="3563313" cy="1789819"/>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0311441-987A-62AA-8A5E-AAFA5BA7B629}"/>
              </a:ext>
            </a:extLst>
          </p:cNvPr>
          <p:cNvSpPr/>
          <p:nvPr/>
        </p:nvSpPr>
        <p:spPr>
          <a:xfrm>
            <a:off x="4211051" y="1847187"/>
            <a:ext cx="3563313" cy="1918971"/>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4703275-2E00-8842-7072-AE708E0102D7}"/>
              </a:ext>
            </a:extLst>
          </p:cNvPr>
          <p:cNvSpPr/>
          <p:nvPr/>
        </p:nvSpPr>
        <p:spPr>
          <a:xfrm>
            <a:off x="4211050" y="4615982"/>
            <a:ext cx="3563313" cy="1789819"/>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51E80361-D71E-8488-8505-539933F23AD6}"/>
              </a:ext>
            </a:extLst>
          </p:cNvPr>
          <p:cNvSpPr/>
          <p:nvPr/>
        </p:nvSpPr>
        <p:spPr>
          <a:xfrm>
            <a:off x="7954589" y="1847187"/>
            <a:ext cx="3563313" cy="1906056"/>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2E7CDAF6-BE90-D53A-7232-CB65F8667048}"/>
              </a:ext>
            </a:extLst>
          </p:cNvPr>
          <p:cNvSpPr/>
          <p:nvPr/>
        </p:nvSpPr>
        <p:spPr>
          <a:xfrm>
            <a:off x="7954589" y="4615982"/>
            <a:ext cx="3563313" cy="1789819"/>
          </a:xfrm>
          <a:prstGeom prst="rect">
            <a:avLst/>
          </a:prstGeom>
          <a:no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extLst>
              <a:ext uri="{FF2B5EF4-FFF2-40B4-BE49-F238E27FC236}">
                <a16:creationId xmlns:a16="http://schemas.microsoft.com/office/drawing/2014/main" id="{1029B1CD-0694-22B6-D3D0-8B0A4AF45491}"/>
              </a:ext>
            </a:extLst>
          </p:cNvPr>
          <p:cNvSpPr/>
          <p:nvPr/>
        </p:nvSpPr>
        <p:spPr>
          <a:xfrm>
            <a:off x="437788" y="3762932"/>
            <a:ext cx="11346494" cy="871317"/>
          </a:xfrm>
          <a:prstGeom prst="rightArrow">
            <a:avLst/>
          </a:prstGeom>
          <a:solidFill>
            <a:srgbClr val="0047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24849044-64E5-D5D6-4E38-BC63F9F859FB}"/>
              </a:ext>
            </a:extLst>
          </p:cNvPr>
          <p:cNvSpPr/>
          <p:nvPr/>
        </p:nvSpPr>
        <p:spPr>
          <a:xfrm>
            <a:off x="419550" y="979096"/>
            <a:ext cx="11346494" cy="871317"/>
          </a:xfrm>
          <a:prstGeom prst="rightArrow">
            <a:avLst/>
          </a:prstGeom>
          <a:solidFill>
            <a:srgbClr val="29B156"/>
          </a:solidFill>
          <a:ln>
            <a:solidFill>
              <a:srgbClr val="29B15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610FF92-E5C3-0D8F-446B-9FF76DBE3697}"/>
              </a:ext>
            </a:extLst>
          </p:cNvPr>
          <p:cNvSpPr txBox="1"/>
          <p:nvPr/>
        </p:nvSpPr>
        <p:spPr>
          <a:xfrm>
            <a:off x="3059293" y="1219844"/>
            <a:ext cx="4356589" cy="36788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sp>
        <p:nvSpPr>
          <p:cNvPr id="8" name="TextBox 7">
            <a:extLst>
              <a:ext uri="{FF2B5EF4-FFF2-40B4-BE49-F238E27FC236}">
                <a16:creationId xmlns:a16="http://schemas.microsoft.com/office/drawing/2014/main" id="{D962943F-BB04-2897-699B-27162917E85E}"/>
              </a:ext>
            </a:extLst>
          </p:cNvPr>
          <p:cNvSpPr txBox="1"/>
          <p:nvPr/>
        </p:nvSpPr>
        <p:spPr>
          <a:xfrm>
            <a:off x="3634093" y="1219804"/>
            <a:ext cx="472447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a:solidFill>
                  <a:schemeClr val="bg1"/>
                </a:solidFill>
              </a:rPr>
              <a:t>Actions for More Physical Activity</a:t>
            </a:r>
          </a:p>
        </p:txBody>
      </p:sp>
      <p:sp>
        <p:nvSpPr>
          <p:cNvPr id="10" name="TextBox 9">
            <a:extLst>
              <a:ext uri="{FF2B5EF4-FFF2-40B4-BE49-F238E27FC236}">
                <a16:creationId xmlns:a16="http://schemas.microsoft.com/office/drawing/2014/main" id="{48D3BA89-FF57-D568-03CE-CAD08EE7997A}"/>
              </a:ext>
            </a:extLst>
          </p:cNvPr>
          <p:cNvSpPr txBox="1"/>
          <p:nvPr/>
        </p:nvSpPr>
        <p:spPr>
          <a:xfrm>
            <a:off x="3634093" y="3992766"/>
            <a:ext cx="56414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a:solidFill>
                  <a:schemeClr val="bg1"/>
                </a:solidFill>
              </a:rPr>
              <a:t>Actions for More Positive Physical Activity</a:t>
            </a:r>
          </a:p>
        </p:txBody>
      </p:sp>
    </p:spTree>
    <p:extLst>
      <p:ext uri="{BB962C8B-B14F-4D97-AF65-F5344CB8AC3E}">
        <p14:creationId xmlns:p14="http://schemas.microsoft.com/office/powerpoint/2010/main" val="3327593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F9A5B-5D7D-BD0F-1A18-105D9E30B2D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D15F0CA-A81F-291B-0D2F-55AADC6D313E}"/>
              </a:ext>
            </a:extLst>
          </p:cNvPr>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itle 1">
            <a:extLst>
              <a:ext uri="{FF2B5EF4-FFF2-40B4-BE49-F238E27FC236}">
                <a16:creationId xmlns:a16="http://schemas.microsoft.com/office/drawing/2014/main" id="{97FEA129-09A1-FB6E-CE42-FA8CF99418CF}"/>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a:ln>
                  <a:noFill/>
                </a:ln>
                <a:solidFill>
                  <a:srgbClr val="004750"/>
                </a:solidFill>
                <a:effectLst/>
                <a:uLnTx/>
                <a:uFillTx/>
                <a:latin typeface="Arial" panose="020B0604020202020204" pitchFamily="34" charset="0"/>
                <a:ea typeface="+mj-ea"/>
                <a:cs typeface="Arial" panose="020B0604020202020204" pitchFamily="34" charset="0"/>
              </a:rPr>
              <a:t>Why regular physical activity?</a:t>
            </a:r>
          </a:p>
        </p:txBody>
      </p:sp>
      <p:graphicFrame>
        <p:nvGraphicFramePr>
          <p:cNvPr id="15" name="Diagram 14">
            <a:extLst>
              <a:ext uri="{FF2B5EF4-FFF2-40B4-BE49-F238E27FC236}">
                <a16:creationId xmlns:a16="http://schemas.microsoft.com/office/drawing/2014/main" id="{1D320A4D-33A7-65F6-6D19-36F5AF6BDF93}"/>
              </a:ext>
            </a:extLst>
          </p:cNvPr>
          <p:cNvGraphicFramePr/>
          <p:nvPr>
            <p:extLst>
              <p:ext uri="{D42A27DB-BD31-4B8C-83A1-F6EECF244321}">
                <p14:modId xmlns:p14="http://schemas.microsoft.com/office/powerpoint/2010/main" val="2935213488"/>
              </p:ext>
            </p:extLst>
          </p:nvPr>
        </p:nvGraphicFramePr>
        <p:xfrm>
          <a:off x="572283" y="1128788"/>
          <a:ext cx="8817044" cy="46586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90A91D87-80DE-FCA0-BDC9-134431F5143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50624" y="2108381"/>
            <a:ext cx="2854501" cy="2854501"/>
          </a:xfrm>
          <a:prstGeom prst="rect">
            <a:avLst/>
          </a:prstGeom>
        </p:spPr>
      </p:pic>
    </p:spTree>
    <p:extLst>
      <p:ext uri="{BB962C8B-B14F-4D97-AF65-F5344CB8AC3E}">
        <p14:creationId xmlns:p14="http://schemas.microsoft.com/office/powerpoint/2010/main" val="2065125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F2E36-30ED-6898-5653-66E6A4EC6B2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23FD619-2577-F6D3-91A7-F87AFB47F17E}"/>
              </a:ext>
            </a:extLst>
          </p:cNvPr>
          <p:cNvPicPr>
            <a:picLocks noGrp="1" noRo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17" name="Rectangle 16">
            <a:extLst>
              <a:ext uri="{FF2B5EF4-FFF2-40B4-BE49-F238E27FC236}">
                <a16:creationId xmlns:a16="http://schemas.microsoft.com/office/drawing/2014/main" id="{943E285D-49DD-6FC3-EBBA-EF9122F46326}"/>
              </a:ext>
            </a:extLst>
          </p:cNvPr>
          <p:cNvSpPr/>
          <p:nvPr/>
        </p:nvSpPr>
        <p:spPr>
          <a:xfrm>
            <a:off x="1138518" y="1344706"/>
            <a:ext cx="4661647" cy="1990165"/>
          </a:xfrm>
          <a:prstGeom prst="rect">
            <a:avLst/>
          </a:prstGeom>
          <a:solidFill>
            <a:srgbClr val="0047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245782CB-F677-A21D-E6A0-0AF81B6AD723}"/>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a:ln>
                  <a:noFill/>
                </a:ln>
                <a:solidFill>
                  <a:srgbClr val="004750"/>
                </a:solidFill>
                <a:effectLst/>
                <a:uLnTx/>
                <a:uFillTx/>
                <a:latin typeface="Arial" panose="020B0604020202020204" pitchFamily="34" charset="0"/>
                <a:ea typeface="+mj-ea"/>
                <a:cs typeface="Arial" panose="020B0604020202020204" pitchFamily="34" charset="0"/>
              </a:rPr>
              <a:t>Why physical activity for mental health?</a:t>
            </a:r>
          </a:p>
        </p:txBody>
      </p:sp>
      <p:sp>
        <p:nvSpPr>
          <p:cNvPr id="10" name="TextBox 9">
            <a:extLst>
              <a:ext uri="{FF2B5EF4-FFF2-40B4-BE49-F238E27FC236}">
                <a16:creationId xmlns:a16="http://schemas.microsoft.com/office/drawing/2014/main" id="{23368D48-BB7A-4473-8012-6C9DF11616D0}"/>
              </a:ext>
            </a:extLst>
          </p:cNvPr>
          <p:cNvSpPr txBox="1"/>
          <p:nvPr/>
        </p:nvSpPr>
        <p:spPr>
          <a:xfrm>
            <a:off x="1264023" y="1817174"/>
            <a:ext cx="4410635" cy="923330"/>
          </a:xfrm>
          <a:prstGeom prst="rect">
            <a:avLst/>
          </a:prstGeom>
          <a:noFill/>
        </p:spPr>
        <p:txBody>
          <a:bodyPr wrap="square"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80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Physical activity can be as effective in reducing depressive symptoms as medication alone (Recchia et al., 2023)</a:t>
            </a:r>
          </a:p>
        </p:txBody>
      </p:sp>
      <p:sp>
        <p:nvSpPr>
          <p:cNvPr id="18" name="Rectangle 17">
            <a:extLst>
              <a:ext uri="{FF2B5EF4-FFF2-40B4-BE49-F238E27FC236}">
                <a16:creationId xmlns:a16="http://schemas.microsoft.com/office/drawing/2014/main" id="{5A468899-E4FE-5565-4B24-16A150FBB483}"/>
              </a:ext>
            </a:extLst>
          </p:cNvPr>
          <p:cNvSpPr/>
          <p:nvPr/>
        </p:nvSpPr>
        <p:spPr>
          <a:xfrm>
            <a:off x="6122893" y="1344706"/>
            <a:ext cx="4661647" cy="1990165"/>
          </a:xfrm>
          <a:prstGeom prst="rect">
            <a:avLst/>
          </a:prstGeom>
          <a:solidFill>
            <a:srgbClr val="29B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4B3E19B-0C97-E56D-9CC0-712E8AAFE60D}"/>
              </a:ext>
            </a:extLst>
          </p:cNvPr>
          <p:cNvSpPr/>
          <p:nvPr/>
        </p:nvSpPr>
        <p:spPr>
          <a:xfrm>
            <a:off x="1138518" y="3532701"/>
            <a:ext cx="4661647" cy="1990165"/>
          </a:xfrm>
          <a:prstGeom prst="rect">
            <a:avLst/>
          </a:prstGeom>
          <a:solidFill>
            <a:srgbClr val="68C8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A42485E-CD74-3861-F3C8-51627B089366}"/>
              </a:ext>
            </a:extLst>
          </p:cNvPr>
          <p:cNvSpPr/>
          <p:nvPr/>
        </p:nvSpPr>
        <p:spPr>
          <a:xfrm>
            <a:off x="6122893" y="3532701"/>
            <a:ext cx="4661647" cy="1990165"/>
          </a:xfrm>
          <a:prstGeom prst="rect">
            <a:avLst/>
          </a:prstGeom>
          <a:solidFill>
            <a:srgbClr val="D1397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F8425A2-6454-B9EF-9DBE-AC9494C05591}"/>
              </a:ext>
            </a:extLst>
          </p:cNvPr>
          <p:cNvSpPr txBox="1"/>
          <p:nvPr/>
        </p:nvSpPr>
        <p:spPr>
          <a:xfrm>
            <a:off x="1322292" y="3789119"/>
            <a:ext cx="4294095" cy="1477328"/>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800" i="0" u="none" strike="noStrike" kern="1200" cap="none" spc="0" normalizeH="0" baseline="0" noProof="0">
                <a:ln>
                  <a:noFill/>
                </a:ln>
                <a:solidFill>
                  <a:srgbClr val="004750"/>
                </a:solidFill>
                <a:effectLst/>
                <a:uLnTx/>
                <a:uFillTx/>
                <a:latin typeface="Arial" panose="020B0604020202020204" pitchFamily="34" charset="0"/>
                <a:cs typeface="Arial" panose="020B0604020202020204" pitchFamily="34" charset="0"/>
              </a:rPr>
              <a:t>Participating in more physical activity and spending less time sedentary improved mental health in adolescents, including symptoms of depression (Kracht, </a:t>
            </a:r>
            <a:r>
              <a:rPr kumimoji="0" lang="en-GB" sz="1800" i="0" u="none" strike="noStrike" kern="1200" cap="none" spc="0" normalizeH="0" baseline="0" noProof="0" err="1">
                <a:ln>
                  <a:noFill/>
                </a:ln>
                <a:solidFill>
                  <a:srgbClr val="004750"/>
                </a:solidFill>
                <a:effectLst/>
                <a:uLnTx/>
                <a:uFillTx/>
                <a:latin typeface="Arial" panose="020B0604020202020204" pitchFamily="34" charset="0"/>
                <a:cs typeface="Arial" panose="020B0604020202020204" pitchFamily="34" charset="0"/>
              </a:rPr>
              <a:t>Pochana</a:t>
            </a:r>
            <a:r>
              <a:rPr kumimoji="0" lang="en-GB" sz="1800" i="0" u="none" strike="noStrike" kern="1200" cap="none" spc="0" normalizeH="0" baseline="0" noProof="0">
                <a:ln>
                  <a:noFill/>
                </a:ln>
                <a:solidFill>
                  <a:srgbClr val="004750"/>
                </a:solidFill>
                <a:effectLst/>
                <a:uLnTx/>
                <a:uFillTx/>
                <a:latin typeface="Arial" panose="020B0604020202020204" pitchFamily="34" charset="0"/>
                <a:cs typeface="Arial" panose="020B0604020202020204" pitchFamily="34" charset="0"/>
              </a:rPr>
              <a:t> and Staiano, 2023).</a:t>
            </a:r>
          </a:p>
        </p:txBody>
      </p:sp>
      <p:sp>
        <p:nvSpPr>
          <p:cNvPr id="12" name="TextBox 11">
            <a:extLst>
              <a:ext uri="{FF2B5EF4-FFF2-40B4-BE49-F238E27FC236}">
                <a16:creationId xmlns:a16="http://schemas.microsoft.com/office/drawing/2014/main" id="{EDA165FE-71D0-1F98-D5C1-668EA90206DE}"/>
              </a:ext>
            </a:extLst>
          </p:cNvPr>
          <p:cNvSpPr txBox="1"/>
          <p:nvPr/>
        </p:nvSpPr>
        <p:spPr>
          <a:xfrm>
            <a:off x="6351492" y="1582905"/>
            <a:ext cx="4204447" cy="1477328"/>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80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Young people playing organised </a:t>
            </a:r>
            <a:br>
              <a:rPr kumimoji="0" lang="en-GB" sz="180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GB" sz="180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group sports have fewer mental health difficulties than those not participating in organised group sports </a:t>
            </a:r>
            <a:br>
              <a:rPr kumimoji="0" lang="en-GB" sz="180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GB" sz="180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(Hoffmann et al., 2022). </a:t>
            </a:r>
          </a:p>
        </p:txBody>
      </p:sp>
      <p:sp>
        <p:nvSpPr>
          <p:cNvPr id="14" name="TextBox 13">
            <a:extLst>
              <a:ext uri="{FF2B5EF4-FFF2-40B4-BE49-F238E27FC236}">
                <a16:creationId xmlns:a16="http://schemas.microsoft.com/office/drawing/2014/main" id="{4F093732-4CFE-FA34-9DD6-4EF374BCB349}"/>
              </a:ext>
            </a:extLst>
          </p:cNvPr>
          <p:cNvSpPr txBox="1"/>
          <p:nvPr/>
        </p:nvSpPr>
        <p:spPr>
          <a:xfrm>
            <a:off x="6351492" y="3927618"/>
            <a:ext cx="4204448" cy="120032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80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Young people who report more positive attitudes towards physical activity are happier than those who do not report as many (Sport England, 2022).</a:t>
            </a:r>
          </a:p>
        </p:txBody>
      </p:sp>
    </p:spTree>
    <p:extLst>
      <p:ext uri="{BB962C8B-B14F-4D97-AF65-F5344CB8AC3E}">
        <p14:creationId xmlns:p14="http://schemas.microsoft.com/office/powerpoint/2010/main" val="691272472"/>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740DA-17F5-B93C-742B-110B032A7C2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66D0F67-D312-E98B-DD6A-6CFA2019A9A7}"/>
              </a:ext>
            </a:extLst>
          </p:cNvPr>
          <p:cNvPicPr/>
          <p:nvPr/>
        </p:nvPicPr>
        <p:blipFill>
          <a:blip r:embed="rId4">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itle 1">
            <a:extLst>
              <a:ext uri="{FF2B5EF4-FFF2-40B4-BE49-F238E27FC236}">
                <a16:creationId xmlns:a16="http://schemas.microsoft.com/office/drawing/2014/main" id="{702EC2C6-01C3-7565-E32D-A728689DF31B}"/>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a:ln>
                  <a:noFill/>
                </a:ln>
                <a:solidFill>
                  <a:srgbClr val="004750"/>
                </a:solidFill>
                <a:effectLst/>
                <a:uLnTx/>
                <a:uFillTx/>
                <a:latin typeface="Arial" panose="020B0604020202020204" pitchFamily="34" charset="0"/>
                <a:ea typeface="+mj-ea"/>
                <a:cs typeface="Arial" panose="020B0604020202020204" pitchFamily="34" charset="0"/>
              </a:rPr>
              <a:t>What and how much physical activity?</a:t>
            </a:r>
          </a:p>
        </p:txBody>
      </p:sp>
      <p:pic>
        <p:nvPicPr>
          <p:cNvPr id="2" name="Picture 1">
            <a:extLst>
              <a:ext uri="{FF2B5EF4-FFF2-40B4-BE49-F238E27FC236}">
                <a16:creationId xmlns:a16="http://schemas.microsoft.com/office/drawing/2014/main" id="{72880C03-D61E-4FF3-4DB9-48730A4E1801}"/>
              </a:ext>
            </a:extLst>
          </p:cNvPr>
          <p:cNvPicPr>
            <a:picLocks noChangeAspect="1"/>
          </p:cNvPicPr>
          <p:nvPr/>
        </p:nvPicPr>
        <p:blipFill>
          <a:blip r:embed="rId5"/>
          <a:stretch>
            <a:fillRect/>
          </a:stretch>
        </p:blipFill>
        <p:spPr>
          <a:xfrm>
            <a:off x="3381938" y="1153887"/>
            <a:ext cx="5048981" cy="4762698"/>
          </a:xfrm>
          <a:prstGeom prst="rect">
            <a:avLst/>
          </a:prstGeom>
        </p:spPr>
      </p:pic>
    </p:spTree>
    <p:extLst>
      <p:ext uri="{BB962C8B-B14F-4D97-AF65-F5344CB8AC3E}">
        <p14:creationId xmlns:p14="http://schemas.microsoft.com/office/powerpoint/2010/main" val="26401339"/>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4CE6B-19DB-44B6-AE1E-80FCE150D62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2C4AD33-8C99-D3E6-0C04-02BF3AE9ED3C}"/>
              </a:ext>
            </a:extLst>
          </p:cNvPr>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itle 1">
            <a:extLst>
              <a:ext uri="{FF2B5EF4-FFF2-40B4-BE49-F238E27FC236}">
                <a16:creationId xmlns:a16="http://schemas.microsoft.com/office/drawing/2014/main" id="{76E31C46-CF89-927B-C904-999E191EDEAA}"/>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a:ln>
                  <a:noFill/>
                </a:ln>
                <a:solidFill>
                  <a:srgbClr val="004750"/>
                </a:solidFill>
                <a:effectLst/>
                <a:uLnTx/>
                <a:uFillTx/>
                <a:latin typeface="Arial" panose="020B0604020202020204" pitchFamily="34" charset="0"/>
                <a:ea typeface="+mj-ea"/>
                <a:cs typeface="Arial" panose="020B0604020202020204" pitchFamily="34" charset="0"/>
              </a:rPr>
              <a:t>What and how much physical activity?</a:t>
            </a:r>
          </a:p>
        </p:txBody>
      </p:sp>
      <p:pic>
        <p:nvPicPr>
          <p:cNvPr id="6" name="Picture 5">
            <a:extLst>
              <a:ext uri="{FF2B5EF4-FFF2-40B4-BE49-F238E27FC236}">
                <a16:creationId xmlns:a16="http://schemas.microsoft.com/office/drawing/2014/main" id="{051AFFB3-CD83-ACDA-855B-322F1B1BA5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907" y="838378"/>
            <a:ext cx="10701551" cy="6019622"/>
          </a:xfrm>
          <a:prstGeom prst="rect">
            <a:avLst/>
          </a:prstGeom>
        </p:spPr>
      </p:pic>
    </p:spTree>
    <p:extLst>
      <p:ext uri="{BB962C8B-B14F-4D97-AF65-F5344CB8AC3E}">
        <p14:creationId xmlns:p14="http://schemas.microsoft.com/office/powerpoint/2010/main" val="1182401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a:extLst>
            <a:ext uri="{FF2B5EF4-FFF2-40B4-BE49-F238E27FC236}">
              <a16:creationId xmlns:a16="http://schemas.microsoft.com/office/drawing/2014/main" id="{421C7FB0-6835-F05C-9392-70B7E367373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C9B1CBA-2202-6D47-B734-0854B01801D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p:spPr>
      </p:pic>
      <p:sp>
        <p:nvSpPr>
          <p:cNvPr id="3" name="Title 1">
            <a:extLst>
              <a:ext uri="{FF2B5EF4-FFF2-40B4-BE49-F238E27FC236}">
                <a16:creationId xmlns:a16="http://schemas.microsoft.com/office/drawing/2014/main" id="{32E875B1-BFC8-2779-9BA4-F8E4EB00CDA0}"/>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a:solidFill>
                  <a:srgbClr val="004750"/>
                </a:solidFill>
                <a:latin typeface="Arial" panose="020B0604020202020204" pitchFamily="34" charset="0"/>
                <a:cs typeface="Arial" panose="020B0604020202020204" pitchFamily="34" charset="0"/>
              </a:rPr>
              <a:t>My Movement History – Example </a:t>
            </a:r>
          </a:p>
        </p:txBody>
      </p:sp>
      <p:pic>
        <p:nvPicPr>
          <p:cNvPr id="15" name="Picture 14" descr="A graph with blue dots&#10;&#10;AI-generated content may be incorrect.">
            <a:extLst>
              <a:ext uri="{FF2B5EF4-FFF2-40B4-BE49-F238E27FC236}">
                <a16:creationId xmlns:a16="http://schemas.microsoft.com/office/drawing/2014/main" id="{C1F057D8-64D3-349F-D942-5176B63B7BD0}"/>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l="6880" t="35987" r="8771" b="37605"/>
          <a:stretch>
            <a:fillRect/>
          </a:stretch>
        </p:blipFill>
        <p:spPr>
          <a:xfrm>
            <a:off x="321839" y="1153887"/>
            <a:ext cx="10993860" cy="4864962"/>
          </a:xfrm>
          <a:prstGeom prst="rect">
            <a:avLst/>
          </a:prstGeom>
        </p:spPr>
      </p:pic>
      <p:sp>
        <p:nvSpPr>
          <p:cNvPr id="16" name="TextBox 15">
            <a:extLst>
              <a:ext uri="{FF2B5EF4-FFF2-40B4-BE49-F238E27FC236}">
                <a16:creationId xmlns:a16="http://schemas.microsoft.com/office/drawing/2014/main" id="{479A877D-152D-559B-9A88-32BB504A491E}"/>
              </a:ext>
            </a:extLst>
          </p:cNvPr>
          <p:cNvSpPr txBox="1"/>
          <p:nvPr/>
        </p:nvSpPr>
        <p:spPr>
          <a:xfrm>
            <a:off x="2308221" y="3281195"/>
            <a:ext cx="1260602" cy="646331"/>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was a baby </a:t>
            </a:r>
            <a:br>
              <a:rPr lang="en-GB" sz="1200">
                <a:solidFill>
                  <a:srgbClr val="004750"/>
                </a:solidFill>
                <a:latin typeface="Arial" panose="020B0604020202020204" pitchFamily="34" charset="0"/>
                <a:cs typeface="Arial" panose="020B0604020202020204" pitchFamily="34" charset="0"/>
              </a:rPr>
            </a:br>
            <a:r>
              <a:rPr lang="en-GB" sz="1200">
                <a:solidFill>
                  <a:srgbClr val="004750"/>
                </a:solidFill>
                <a:latin typeface="Arial" panose="020B0604020202020204" pitchFamily="34" charset="0"/>
                <a:cs typeface="Arial" panose="020B0604020202020204" pitchFamily="34" charset="0"/>
              </a:rPr>
              <a:t>so I could only move a bit</a:t>
            </a:r>
            <a:endParaRPr lang="en-US" sz="1200"/>
          </a:p>
        </p:txBody>
      </p:sp>
      <p:sp>
        <p:nvSpPr>
          <p:cNvPr id="17" name="TextBox 16">
            <a:extLst>
              <a:ext uri="{FF2B5EF4-FFF2-40B4-BE49-F238E27FC236}">
                <a16:creationId xmlns:a16="http://schemas.microsoft.com/office/drawing/2014/main" id="{C45307F5-13EB-5BEE-67C4-F856BC2F8B6D}"/>
              </a:ext>
            </a:extLst>
          </p:cNvPr>
          <p:cNvSpPr txBox="1"/>
          <p:nvPr/>
        </p:nvSpPr>
        <p:spPr>
          <a:xfrm>
            <a:off x="2426659" y="4427973"/>
            <a:ext cx="1959195" cy="276999"/>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started walking</a:t>
            </a:r>
            <a:endParaRPr lang="en-US" sz="1200"/>
          </a:p>
        </p:txBody>
      </p:sp>
      <p:sp>
        <p:nvSpPr>
          <p:cNvPr id="18" name="TextBox 17">
            <a:extLst>
              <a:ext uri="{FF2B5EF4-FFF2-40B4-BE49-F238E27FC236}">
                <a16:creationId xmlns:a16="http://schemas.microsoft.com/office/drawing/2014/main" id="{0902F4EC-94D3-A671-B2D6-EC6E2E3A9D05}"/>
              </a:ext>
            </a:extLst>
          </p:cNvPr>
          <p:cNvSpPr txBox="1"/>
          <p:nvPr/>
        </p:nvSpPr>
        <p:spPr>
          <a:xfrm>
            <a:off x="3036059" y="2668254"/>
            <a:ext cx="1454388" cy="646331"/>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went to nursery </a:t>
            </a:r>
            <a:br>
              <a:rPr lang="en-GB" sz="1200">
                <a:solidFill>
                  <a:srgbClr val="004750"/>
                </a:solidFill>
                <a:latin typeface="Arial" panose="020B0604020202020204" pitchFamily="34" charset="0"/>
                <a:cs typeface="Arial" panose="020B0604020202020204" pitchFamily="34" charset="0"/>
              </a:rPr>
            </a:br>
            <a:r>
              <a:rPr lang="en-GB" sz="1200">
                <a:solidFill>
                  <a:srgbClr val="004750"/>
                </a:solidFill>
                <a:latin typeface="Arial" panose="020B0604020202020204" pitchFamily="34" charset="0"/>
                <a:cs typeface="Arial" panose="020B0604020202020204" pitchFamily="34" charset="0"/>
              </a:rPr>
              <a:t>and mum took me </a:t>
            </a:r>
            <a:br>
              <a:rPr lang="en-GB" sz="1200">
                <a:solidFill>
                  <a:srgbClr val="004750"/>
                </a:solidFill>
                <a:latin typeface="Arial" panose="020B0604020202020204" pitchFamily="34" charset="0"/>
                <a:cs typeface="Arial" panose="020B0604020202020204" pitchFamily="34" charset="0"/>
              </a:rPr>
            </a:br>
            <a:r>
              <a:rPr lang="en-GB" sz="1200">
                <a:solidFill>
                  <a:srgbClr val="004750"/>
                </a:solidFill>
                <a:latin typeface="Arial" panose="020B0604020202020204" pitchFamily="34" charset="0"/>
                <a:cs typeface="Arial" panose="020B0604020202020204" pitchFamily="34" charset="0"/>
              </a:rPr>
              <a:t>to the park daily</a:t>
            </a:r>
            <a:endParaRPr lang="en-US" sz="1200"/>
          </a:p>
        </p:txBody>
      </p:sp>
      <p:sp>
        <p:nvSpPr>
          <p:cNvPr id="19" name="TextBox 18">
            <a:extLst>
              <a:ext uri="{FF2B5EF4-FFF2-40B4-BE49-F238E27FC236}">
                <a16:creationId xmlns:a16="http://schemas.microsoft.com/office/drawing/2014/main" id="{FC284972-41B4-5A47-6F6C-277B5AE8E998}"/>
              </a:ext>
            </a:extLst>
          </p:cNvPr>
          <p:cNvSpPr txBox="1"/>
          <p:nvPr/>
        </p:nvSpPr>
        <p:spPr>
          <a:xfrm>
            <a:off x="4259746" y="2209632"/>
            <a:ext cx="1413390" cy="646331"/>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was better and started. I loved reception</a:t>
            </a:r>
            <a:endParaRPr lang="en-US" sz="1200"/>
          </a:p>
        </p:txBody>
      </p:sp>
      <p:sp>
        <p:nvSpPr>
          <p:cNvPr id="20" name="TextBox 19">
            <a:extLst>
              <a:ext uri="{FF2B5EF4-FFF2-40B4-BE49-F238E27FC236}">
                <a16:creationId xmlns:a16="http://schemas.microsoft.com/office/drawing/2014/main" id="{60C5E154-D7B3-29BE-9E53-2133F37355A6}"/>
              </a:ext>
            </a:extLst>
          </p:cNvPr>
          <p:cNvSpPr txBox="1"/>
          <p:nvPr/>
        </p:nvSpPr>
        <p:spPr>
          <a:xfrm>
            <a:off x="5505019" y="1612510"/>
            <a:ext cx="1413390" cy="461665"/>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started doing after school clubs</a:t>
            </a:r>
            <a:endParaRPr lang="en-US" sz="1200"/>
          </a:p>
        </p:txBody>
      </p:sp>
      <p:sp>
        <p:nvSpPr>
          <p:cNvPr id="21" name="TextBox 20">
            <a:extLst>
              <a:ext uri="{FF2B5EF4-FFF2-40B4-BE49-F238E27FC236}">
                <a16:creationId xmlns:a16="http://schemas.microsoft.com/office/drawing/2014/main" id="{5A552D75-9DDA-7D0E-FE6B-6D109A2C4600}"/>
              </a:ext>
            </a:extLst>
          </p:cNvPr>
          <p:cNvSpPr txBox="1"/>
          <p:nvPr/>
        </p:nvSpPr>
        <p:spPr>
          <a:xfrm>
            <a:off x="6444081" y="1136230"/>
            <a:ext cx="1413390" cy="646331"/>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played for my school football team</a:t>
            </a:r>
            <a:endParaRPr lang="en-US" sz="1200"/>
          </a:p>
        </p:txBody>
      </p:sp>
      <p:sp>
        <p:nvSpPr>
          <p:cNvPr id="22" name="TextBox 21">
            <a:extLst>
              <a:ext uri="{FF2B5EF4-FFF2-40B4-BE49-F238E27FC236}">
                <a16:creationId xmlns:a16="http://schemas.microsoft.com/office/drawing/2014/main" id="{AB975D46-98F7-BD06-0A81-77E79694430D}"/>
              </a:ext>
            </a:extLst>
          </p:cNvPr>
          <p:cNvSpPr txBox="1"/>
          <p:nvPr/>
        </p:nvSpPr>
        <p:spPr>
          <a:xfrm>
            <a:off x="7515521" y="2856532"/>
            <a:ext cx="1640420" cy="276999"/>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got my first phone</a:t>
            </a:r>
            <a:endParaRPr lang="en-US" sz="1200"/>
          </a:p>
        </p:txBody>
      </p:sp>
      <p:sp>
        <p:nvSpPr>
          <p:cNvPr id="23" name="TextBox 22">
            <a:extLst>
              <a:ext uri="{FF2B5EF4-FFF2-40B4-BE49-F238E27FC236}">
                <a16:creationId xmlns:a16="http://schemas.microsoft.com/office/drawing/2014/main" id="{6BF3DF2F-5D42-B15F-AF40-24D7257A1AA2}"/>
              </a:ext>
            </a:extLst>
          </p:cNvPr>
          <p:cNvSpPr txBox="1"/>
          <p:nvPr/>
        </p:nvSpPr>
        <p:spPr>
          <a:xfrm>
            <a:off x="10246271" y="4179298"/>
            <a:ext cx="1413390" cy="646331"/>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started feeling anxious about lots of things</a:t>
            </a:r>
            <a:endParaRPr lang="en-US" sz="1200"/>
          </a:p>
        </p:txBody>
      </p:sp>
      <p:sp>
        <p:nvSpPr>
          <p:cNvPr id="24" name="TextBox 23">
            <a:extLst>
              <a:ext uri="{FF2B5EF4-FFF2-40B4-BE49-F238E27FC236}">
                <a16:creationId xmlns:a16="http://schemas.microsoft.com/office/drawing/2014/main" id="{6F439531-D26D-7194-86B1-B5726B1D1A8B}"/>
              </a:ext>
            </a:extLst>
          </p:cNvPr>
          <p:cNvSpPr txBox="1"/>
          <p:nvPr/>
        </p:nvSpPr>
        <p:spPr>
          <a:xfrm>
            <a:off x="9856930" y="2609641"/>
            <a:ext cx="1413390" cy="461665"/>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stopped going to sports clubs</a:t>
            </a:r>
            <a:endParaRPr lang="en-US" sz="1200"/>
          </a:p>
        </p:txBody>
      </p:sp>
      <p:sp>
        <p:nvSpPr>
          <p:cNvPr id="25" name="TextBox 24">
            <a:extLst>
              <a:ext uri="{FF2B5EF4-FFF2-40B4-BE49-F238E27FC236}">
                <a16:creationId xmlns:a16="http://schemas.microsoft.com/office/drawing/2014/main" id="{33C27E0C-E2F3-21D9-640A-9E21BD0D0248}"/>
              </a:ext>
            </a:extLst>
          </p:cNvPr>
          <p:cNvSpPr txBox="1"/>
          <p:nvPr/>
        </p:nvSpPr>
        <p:spPr>
          <a:xfrm>
            <a:off x="8335731" y="972233"/>
            <a:ext cx="1910540" cy="461665"/>
          </a:xfrm>
          <a:prstGeom prst="rect">
            <a:avLst/>
          </a:prstGeom>
          <a:noFill/>
        </p:spPr>
        <p:txBody>
          <a:bodyPr wrap="square">
            <a:spAutoFit/>
          </a:bodyPr>
          <a:lstStyle/>
          <a:p>
            <a:pPr algn="ctr"/>
            <a:r>
              <a:rPr lang="en-GB" sz="1200">
                <a:solidFill>
                  <a:srgbClr val="004750"/>
                </a:solidFill>
                <a:latin typeface="Arial" panose="020B0604020202020204" pitchFamily="34" charset="0"/>
                <a:cs typeface="Arial" panose="020B0604020202020204" pitchFamily="34" charset="0"/>
              </a:rPr>
              <a:t>I joined a couple of clubs at secondary schools</a:t>
            </a:r>
            <a:endParaRPr lang="en-US" sz="1200"/>
          </a:p>
        </p:txBody>
      </p:sp>
    </p:spTree>
    <p:extLst>
      <p:ext uri="{BB962C8B-B14F-4D97-AF65-F5344CB8AC3E}">
        <p14:creationId xmlns:p14="http://schemas.microsoft.com/office/powerpoint/2010/main" val="1916525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7D31"/>
        </a:solidFill>
        <a:effectLst/>
      </p:bgPr>
    </p:bg>
    <p:spTree>
      <p:nvGrpSpPr>
        <p:cNvPr id="1" name="">
          <a:extLst>
            <a:ext uri="{FF2B5EF4-FFF2-40B4-BE49-F238E27FC236}">
              <a16:creationId xmlns:a16="http://schemas.microsoft.com/office/drawing/2014/main" id="{FDEA5226-7DDF-DEBF-2C36-50D9AFA43E2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CBE83D5-8210-3345-65F1-1135E168301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pic>
        <p:nvPicPr>
          <p:cNvPr id="9" name="Picture 8" descr="A graph with blue dots&#10;&#10;AI-generated content may be incorrect.">
            <a:extLst>
              <a:ext uri="{FF2B5EF4-FFF2-40B4-BE49-F238E27FC236}">
                <a16:creationId xmlns:a16="http://schemas.microsoft.com/office/drawing/2014/main" id="{9519B34D-D602-00EF-ED0C-EA17F67AAF2A}"/>
              </a:ext>
            </a:extLst>
          </p:cNvPr>
          <p:cNvPicPr>
            <a:picLocks noChangeAspect="1"/>
          </p:cNvPicPr>
          <p:nvPr/>
        </p:nvPicPr>
        <p:blipFill>
          <a:blip r:embed="rId4">
            <a:extLst>
              <a:ext uri="{28A0092B-C50C-407E-A947-70E740481C1C}">
                <a14:useLocalDpi xmlns:a14="http://schemas.microsoft.com/office/drawing/2010/main" val="0"/>
              </a:ext>
            </a:extLst>
          </a:blip>
          <a:srcRect l="6880" t="35987" r="8771" b="37605"/>
          <a:stretch>
            <a:fillRect/>
          </a:stretch>
        </p:blipFill>
        <p:spPr>
          <a:xfrm>
            <a:off x="321839" y="1232545"/>
            <a:ext cx="10993860" cy="4864962"/>
          </a:xfrm>
          <a:prstGeom prst="rect">
            <a:avLst/>
          </a:prstGeom>
        </p:spPr>
      </p:pic>
      <p:sp>
        <p:nvSpPr>
          <p:cNvPr id="4" name="Rectangle 3">
            <a:extLst>
              <a:ext uri="{FF2B5EF4-FFF2-40B4-BE49-F238E27FC236}">
                <a16:creationId xmlns:a16="http://schemas.microsoft.com/office/drawing/2014/main" id="{AB103429-856B-B79B-1C45-9F768E4872E3}"/>
              </a:ext>
            </a:extLst>
          </p:cNvPr>
          <p:cNvSpPr/>
          <p:nvPr/>
        </p:nvSpPr>
        <p:spPr>
          <a:xfrm>
            <a:off x="2202426" y="1298913"/>
            <a:ext cx="9113273" cy="3526268"/>
          </a:xfrm>
          <a:prstGeom prst="rect">
            <a:avLst/>
          </a:prstGeom>
          <a:solidFill>
            <a:srgbClr val="FFFAEB"/>
          </a:solidFill>
          <a:ln>
            <a:solidFill>
              <a:srgbClr val="FFFAE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E1EDD035-F837-AF89-889D-42FDE129E6EC}"/>
              </a:ext>
            </a:extLst>
          </p:cNvPr>
          <p:cNvGrpSpPr/>
          <p:nvPr/>
        </p:nvGrpSpPr>
        <p:grpSpPr>
          <a:xfrm>
            <a:off x="2613707" y="1922734"/>
            <a:ext cx="8671818" cy="1837130"/>
            <a:chOff x="2613707" y="1922734"/>
            <a:chExt cx="8671818" cy="1837130"/>
          </a:xfrm>
        </p:grpSpPr>
        <p:cxnSp>
          <p:nvCxnSpPr>
            <p:cNvPr id="6" name="Straight Connector 5">
              <a:extLst>
                <a:ext uri="{FF2B5EF4-FFF2-40B4-BE49-F238E27FC236}">
                  <a16:creationId xmlns:a16="http://schemas.microsoft.com/office/drawing/2014/main" id="{AE91B16A-96A1-F872-8590-B754CF2E2753}"/>
                </a:ext>
              </a:extLst>
            </p:cNvPr>
            <p:cNvCxnSpPr/>
            <p:nvPr/>
          </p:nvCxnSpPr>
          <p:spPr>
            <a:xfrm>
              <a:off x="2613707" y="2928016"/>
              <a:ext cx="597408" cy="0"/>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AF999B93-0849-31B7-50A4-EF3D863C6224}"/>
                </a:ext>
              </a:extLst>
            </p:cNvPr>
            <p:cNvCxnSpPr>
              <a:cxnSpLocks/>
              <a:endCxn id="14" idx="3"/>
            </p:cNvCxnSpPr>
            <p:nvPr/>
          </p:nvCxnSpPr>
          <p:spPr>
            <a:xfrm flipV="1">
              <a:off x="3211115" y="2712558"/>
              <a:ext cx="578956" cy="215458"/>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F3F79E14-2F07-9E85-767D-5AD24DC6A5E6}"/>
                </a:ext>
              </a:extLst>
            </p:cNvPr>
            <p:cNvCxnSpPr>
              <a:cxnSpLocks/>
              <a:endCxn id="15" idx="6"/>
            </p:cNvCxnSpPr>
            <p:nvPr/>
          </p:nvCxnSpPr>
          <p:spPr>
            <a:xfrm flipV="1">
              <a:off x="3849314" y="2377887"/>
              <a:ext cx="3278620" cy="308851"/>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DA7B2665-F92F-B14C-6437-A544B0382634}"/>
                </a:ext>
              </a:extLst>
            </p:cNvPr>
            <p:cNvCxnSpPr>
              <a:cxnSpLocks/>
            </p:cNvCxnSpPr>
            <p:nvPr/>
          </p:nvCxnSpPr>
          <p:spPr>
            <a:xfrm flipV="1">
              <a:off x="7044151" y="2006516"/>
              <a:ext cx="181072" cy="372809"/>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0D117CE2-FC9A-6845-25CD-C1D1ACE609DA}"/>
                </a:ext>
              </a:extLst>
            </p:cNvPr>
            <p:cNvCxnSpPr>
              <a:cxnSpLocks/>
              <a:endCxn id="17" idx="1"/>
            </p:cNvCxnSpPr>
            <p:nvPr/>
          </p:nvCxnSpPr>
          <p:spPr>
            <a:xfrm flipV="1">
              <a:off x="7278714" y="1960646"/>
              <a:ext cx="2280777" cy="34349"/>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21276AC5-430B-031F-B225-3C538B3A7574}"/>
                </a:ext>
              </a:extLst>
            </p:cNvPr>
            <p:cNvCxnSpPr>
              <a:cxnSpLocks/>
              <a:stCxn id="18" idx="1"/>
            </p:cNvCxnSpPr>
            <p:nvPr/>
          </p:nvCxnSpPr>
          <p:spPr>
            <a:xfrm flipH="1" flipV="1">
              <a:off x="9637044" y="2006516"/>
              <a:ext cx="1505455" cy="1610322"/>
            </a:xfrm>
            <a:prstGeom prst="line">
              <a:avLst/>
            </a:prstGeom>
            <a:ln>
              <a:solidFill>
                <a:srgbClr val="68C8D2"/>
              </a:solidFill>
            </a:ln>
          </p:spPr>
          <p:style>
            <a:lnRef idx="2">
              <a:schemeClr val="accent1"/>
            </a:lnRef>
            <a:fillRef idx="0">
              <a:schemeClr val="accent1"/>
            </a:fillRef>
            <a:effectRef idx="1">
              <a:schemeClr val="accent1"/>
            </a:effectRef>
            <a:fontRef idx="minor">
              <a:schemeClr val="tx1"/>
            </a:fontRef>
          </p:style>
        </p:cxnSp>
        <p:sp>
          <p:nvSpPr>
            <p:cNvPr id="13" name="Oval 12">
              <a:extLst>
                <a:ext uri="{FF2B5EF4-FFF2-40B4-BE49-F238E27FC236}">
                  <a16:creationId xmlns:a16="http://schemas.microsoft.com/office/drawing/2014/main" id="{47D2D6ED-BCFB-5D8C-8042-FF051B3696B9}"/>
                </a:ext>
              </a:extLst>
            </p:cNvPr>
            <p:cNvSpPr/>
            <p:nvPr/>
          </p:nvSpPr>
          <p:spPr>
            <a:xfrm>
              <a:off x="3184694" y="2837676"/>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947718A-EFFB-F807-8558-E8264ABABFF3}"/>
                </a:ext>
              </a:extLst>
            </p:cNvPr>
            <p:cNvSpPr/>
            <p:nvPr/>
          </p:nvSpPr>
          <p:spPr>
            <a:xfrm>
              <a:off x="3765532" y="2569532"/>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1B8D6A7-6B0E-4F0F-A4CB-AEB9BF3775E3}"/>
                </a:ext>
              </a:extLst>
            </p:cNvPr>
            <p:cNvSpPr/>
            <p:nvPr/>
          </p:nvSpPr>
          <p:spPr>
            <a:xfrm>
              <a:off x="6960369" y="2294104"/>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30DB54F-5E27-7847-12D9-306A65B63B0F}"/>
                </a:ext>
              </a:extLst>
            </p:cNvPr>
            <p:cNvSpPr/>
            <p:nvPr/>
          </p:nvSpPr>
          <p:spPr>
            <a:xfrm>
              <a:off x="7158951" y="1922734"/>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F8CF352D-22A7-421E-5A79-D56090460492}"/>
                </a:ext>
              </a:extLst>
            </p:cNvPr>
            <p:cNvSpPr/>
            <p:nvPr/>
          </p:nvSpPr>
          <p:spPr>
            <a:xfrm>
              <a:off x="9534952" y="1936107"/>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ED6F1E9-DC26-25EF-A9E7-9EE818398DC1}"/>
                </a:ext>
              </a:extLst>
            </p:cNvPr>
            <p:cNvSpPr/>
            <p:nvPr/>
          </p:nvSpPr>
          <p:spPr>
            <a:xfrm>
              <a:off x="11117960" y="3592299"/>
              <a:ext cx="167565" cy="167565"/>
            </a:xfrm>
            <a:prstGeom prst="ellipse">
              <a:avLst/>
            </a:prstGeom>
            <a:solidFill>
              <a:srgbClr val="68C8D2"/>
            </a:solidFill>
            <a:ln>
              <a:solidFill>
                <a:srgbClr val="0047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20C2307D-7B3D-BB0C-A9D0-29B347E55960}"/>
              </a:ext>
            </a:extLst>
          </p:cNvPr>
          <p:cNvSpPr txBox="1">
            <a:spLocks/>
          </p:cNvSpPr>
          <p:nvPr/>
        </p:nvSpPr>
        <p:spPr>
          <a:xfrm>
            <a:off x="321839" y="376441"/>
            <a:ext cx="10515600" cy="77744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a:solidFill>
                  <a:srgbClr val="004750"/>
                </a:solidFill>
                <a:latin typeface="Arial" panose="020B0604020202020204" pitchFamily="34" charset="0"/>
                <a:cs typeface="Arial" panose="020B0604020202020204" pitchFamily="34" charset="0"/>
              </a:rPr>
              <a:t>My Movement History – Example </a:t>
            </a:r>
          </a:p>
        </p:txBody>
      </p:sp>
      <p:sp>
        <p:nvSpPr>
          <p:cNvPr id="3" name="TextBox 2">
            <a:extLst>
              <a:ext uri="{FF2B5EF4-FFF2-40B4-BE49-F238E27FC236}">
                <a16:creationId xmlns:a16="http://schemas.microsoft.com/office/drawing/2014/main" id="{0776361A-6B0A-C32F-5057-06DB26E47C6A}"/>
              </a:ext>
            </a:extLst>
          </p:cNvPr>
          <p:cNvSpPr txBox="1"/>
          <p:nvPr/>
        </p:nvSpPr>
        <p:spPr>
          <a:xfrm>
            <a:off x="2617619" y="2191345"/>
            <a:ext cx="898715" cy="646331"/>
          </a:xfrm>
          <a:prstGeom prst="rect">
            <a:avLst/>
          </a:prstGeom>
          <a:noFill/>
        </p:spPr>
        <p:txBody>
          <a:bodyPr wrap="square">
            <a:spAutoFit/>
          </a:bodyPr>
          <a:lstStyle/>
          <a:p>
            <a:r>
              <a:rPr lang="en-GB" sz="1200">
                <a:solidFill>
                  <a:schemeClr val="tx2">
                    <a:lumMod val="50000"/>
                    <a:lumOff val="50000"/>
                  </a:schemeClr>
                </a:solidFill>
                <a:latin typeface="Arial" panose="020B0604020202020204" pitchFamily="34" charset="0"/>
                <a:cs typeface="Arial" panose="020B0604020202020204" pitchFamily="34" charset="0"/>
              </a:rPr>
              <a:t>Active play, trike, walking</a:t>
            </a:r>
            <a:endParaRPr lang="en-US" sz="1200">
              <a:solidFill>
                <a:schemeClr val="tx2">
                  <a:lumMod val="50000"/>
                  <a:lumOff val="50000"/>
                </a:schemeClr>
              </a:solidFill>
            </a:endParaRPr>
          </a:p>
        </p:txBody>
      </p:sp>
      <p:sp>
        <p:nvSpPr>
          <p:cNvPr id="20" name="TextBox 19">
            <a:extLst>
              <a:ext uri="{FF2B5EF4-FFF2-40B4-BE49-F238E27FC236}">
                <a16:creationId xmlns:a16="http://schemas.microsoft.com/office/drawing/2014/main" id="{736F1DFB-09B2-FE40-53C8-65036D2F5DE2}"/>
              </a:ext>
            </a:extLst>
          </p:cNvPr>
          <p:cNvSpPr txBox="1"/>
          <p:nvPr/>
        </p:nvSpPr>
        <p:spPr>
          <a:xfrm>
            <a:off x="2558217" y="3010892"/>
            <a:ext cx="1106022" cy="830997"/>
          </a:xfrm>
          <a:prstGeom prst="rect">
            <a:avLst/>
          </a:prstGeom>
          <a:noFill/>
        </p:spPr>
        <p:txBody>
          <a:bodyPr wrap="square">
            <a:spAutoFit/>
          </a:bodyPr>
          <a:lstStyle/>
          <a:p>
            <a:r>
              <a:rPr lang="en-GB" sz="1200">
                <a:solidFill>
                  <a:schemeClr val="accent1"/>
                </a:solidFill>
                <a:latin typeface="Arial" panose="020B0604020202020204" pitchFamily="34" charset="0"/>
                <a:cs typeface="Arial" panose="020B0604020202020204" pitchFamily="34" charset="0"/>
              </a:rPr>
              <a:t>Parents were active so we walked and cycled a lot</a:t>
            </a:r>
            <a:endParaRPr lang="en-US" sz="1200">
              <a:solidFill>
                <a:schemeClr val="accent1"/>
              </a:solidFill>
            </a:endParaRPr>
          </a:p>
        </p:txBody>
      </p:sp>
      <p:sp>
        <p:nvSpPr>
          <p:cNvPr id="21" name="TextBox 20">
            <a:extLst>
              <a:ext uri="{FF2B5EF4-FFF2-40B4-BE49-F238E27FC236}">
                <a16:creationId xmlns:a16="http://schemas.microsoft.com/office/drawing/2014/main" id="{6A6E3437-5ED4-8192-B4F4-0C93EF5DB187}"/>
              </a:ext>
            </a:extLst>
          </p:cNvPr>
          <p:cNvSpPr txBox="1"/>
          <p:nvPr/>
        </p:nvSpPr>
        <p:spPr>
          <a:xfrm>
            <a:off x="3555091" y="1554676"/>
            <a:ext cx="975892" cy="1015663"/>
          </a:xfrm>
          <a:prstGeom prst="rect">
            <a:avLst/>
          </a:prstGeom>
          <a:noFill/>
        </p:spPr>
        <p:txBody>
          <a:bodyPr wrap="square">
            <a:spAutoFit/>
          </a:bodyPr>
          <a:lstStyle/>
          <a:p>
            <a:r>
              <a:rPr lang="en-GB" sz="1200">
                <a:solidFill>
                  <a:schemeClr val="tx2">
                    <a:lumMod val="50000"/>
                    <a:lumOff val="50000"/>
                  </a:schemeClr>
                </a:solidFill>
                <a:latin typeface="Arial" panose="020B0604020202020204" pitchFamily="34" charset="0"/>
                <a:cs typeface="Arial" panose="020B0604020202020204" pitchFamily="34" charset="0"/>
              </a:rPr>
              <a:t>Walking to school, cycling, swimming and dance</a:t>
            </a:r>
            <a:endParaRPr lang="en-US" sz="1200">
              <a:solidFill>
                <a:schemeClr val="tx2">
                  <a:lumMod val="50000"/>
                  <a:lumOff val="50000"/>
                </a:schemeClr>
              </a:solidFill>
            </a:endParaRPr>
          </a:p>
        </p:txBody>
      </p:sp>
      <p:sp>
        <p:nvSpPr>
          <p:cNvPr id="22" name="TextBox 21">
            <a:extLst>
              <a:ext uri="{FF2B5EF4-FFF2-40B4-BE49-F238E27FC236}">
                <a16:creationId xmlns:a16="http://schemas.microsoft.com/office/drawing/2014/main" id="{6BDD6B0B-7E0F-B132-034F-9307B5B1AA7F}"/>
              </a:ext>
            </a:extLst>
          </p:cNvPr>
          <p:cNvSpPr txBox="1"/>
          <p:nvPr/>
        </p:nvSpPr>
        <p:spPr>
          <a:xfrm>
            <a:off x="3815421" y="2730140"/>
            <a:ext cx="960447" cy="1015663"/>
          </a:xfrm>
          <a:prstGeom prst="rect">
            <a:avLst/>
          </a:prstGeom>
          <a:noFill/>
        </p:spPr>
        <p:txBody>
          <a:bodyPr wrap="square">
            <a:spAutoFit/>
          </a:bodyPr>
          <a:lstStyle/>
          <a:p>
            <a:r>
              <a:rPr lang="en-GB" sz="1200">
                <a:solidFill>
                  <a:schemeClr val="accent1"/>
                </a:solidFill>
                <a:latin typeface="Arial" panose="020B0604020202020204" pitchFamily="34" charset="0"/>
                <a:cs typeface="Arial" panose="020B0604020202020204" pitchFamily="34" charset="0"/>
              </a:rPr>
              <a:t>Mum signed me up for swimming and dance</a:t>
            </a:r>
            <a:endParaRPr lang="en-US" sz="1200">
              <a:solidFill>
                <a:schemeClr val="accent1"/>
              </a:solidFill>
            </a:endParaRPr>
          </a:p>
        </p:txBody>
      </p:sp>
      <p:sp>
        <p:nvSpPr>
          <p:cNvPr id="23" name="TextBox 22">
            <a:extLst>
              <a:ext uri="{FF2B5EF4-FFF2-40B4-BE49-F238E27FC236}">
                <a16:creationId xmlns:a16="http://schemas.microsoft.com/office/drawing/2014/main" id="{E3619DBD-488B-7E79-2767-5C942F82F427}"/>
              </a:ext>
            </a:extLst>
          </p:cNvPr>
          <p:cNvSpPr txBox="1"/>
          <p:nvPr/>
        </p:nvSpPr>
        <p:spPr>
          <a:xfrm>
            <a:off x="6037807" y="1138533"/>
            <a:ext cx="1059460" cy="1200329"/>
          </a:xfrm>
          <a:prstGeom prst="rect">
            <a:avLst/>
          </a:prstGeom>
          <a:noFill/>
        </p:spPr>
        <p:txBody>
          <a:bodyPr wrap="square">
            <a:spAutoFit/>
          </a:bodyPr>
          <a:lstStyle/>
          <a:p>
            <a:r>
              <a:rPr lang="en-GB" sz="1200">
                <a:solidFill>
                  <a:schemeClr val="tx2">
                    <a:lumMod val="50000"/>
                    <a:lumOff val="50000"/>
                  </a:schemeClr>
                </a:solidFill>
                <a:latin typeface="Arial" panose="020B0604020202020204" pitchFamily="34" charset="0"/>
                <a:cs typeface="Arial" panose="020B0604020202020204" pitchFamily="34" charset="0"/>
              </a:rPr>
              <a:t>Active playtimes, swimming, cycling, gymnastics and athletics</a:t>
            </a:r>
            <a:endParaRPr lang="en-US" sz="1200">
              <a:solidFill>
                <a:schemeClr val="tx2">
                  <a:lumMod val="50000"/>
                  <a:lumOff val="50000"/>
                </a:schemeClr>
              </a:solidFill>
            </a:endParaRPr>
          </a:p>
        </p:txBody>
      </p:sp>
      <p:sp>
        <p:nvSpPr>
          <p:cNvPr id="24" name="TextBox 23">
            <a:extLst>
              <a:ext uri="{FF2B5EF4-FFF2-40B4-BE49-F238E27FC236}">
                <a16:creationId xmlns:a16="http://schemas.microsoft.com/office/drawing/2014/main" id="{371B5689-2158-47DC-1137-AE4BE7736667}"/>
              </a:ext>
            </a:extLst>
          </p:cNvPr>
          <p:cNvSpPr txBox="1"/>
          <p:nvPr/>
        </p:nvSpPr>
        <p:spPr>
          <a:xfrm>
            <a:off x="6095999" y="2451463"/>
            <a:ext cx="1147389" cy="1384995"/>
          </a:xfrm>
          <a:prstGeom prst="rect">
            <a:avLst/>
          </a:prstGeom>
          <a:noFill/>
        </p:spPr>
        <p:txBody>
          <a:bodyPr wrap="square">
            <a:spAutoFit/>
          </a:bodyPr>
          <a:lstStyle/>
          <a:p>
            <a:r>
              <a:rPr lang="en-GB" sz="1200">
                <a:solidFill>
                  <a:schemeClr val="accent1"/>
                </a:solidFill>
                <a:latin typeface="Arial" panose="020B0604020202020204" pitchFamily="34" charset="0"/>
                <a:cs typeface="Arial" panose="020B0604020202020204" pitchFamily="34" charset="0"/>
              </a:rPr>
              <a:t>Loved being active, being with friends and having fun through physical activity</a:t>
            </a:r>
            <a:endParaRPr lang="en-US" sz="1200">
              <a:solidFill>
                <a:schemeClr val="accent1"/>
              </a:solidFill>
            </a:endParaRPr>
          </a:p>
        </p:txBody>
      </p:sp>
      <p:sp>
        <p:nvSpPr>
          <p:cNvPr id="25" name="TextBox 24">
            <a:extLst>
              <a:ext uri="{FF2B5EF4-FFF2-40B4-BE49-F238E27FC236}">
                <a16:creationId xmlns:a16="http://schemas.microsoft.com/office/drawing/2014/main" id="{9DDC7B6D-8BF8-C5DE-2188-16C3723F26FE}"/>
              </a:ext>
            </a:extLst>
          </p:cNvPr>
          <p:cNvSpPr txBox="1"/>
          <p:nvPr/>
        </p:nvSpPr>
        <p:spPr>
          <a:xfrm>
            <a:off x="7326516" y="1162241"/>
            <a:ext cx="1173301" cy="830997"/>
          </a:xfrm>
          <a:prstGeom prst="rect">
            <a:avLst/>
          </a:prstGeom>
          <a:noFill/>
        </p:spPr>
        <p:txBody>
          <a:bodyPr wrap="square">
            <a:spAutoFit/>
          </a:bodyPr>
          <a:lstStyle/>
          <a:p>
            <a:r>
              <a:rPr lang="en-GB" sz="1200">
                <a:solidFill>
                  <a:schemeClr val="tx2">
                    <a:lumMod val="50000"/>
                    <a:lumOff val="50000"/>
                  </a:schemeClr>
                </a:solidFill>
                <a:latin typeface="Arial" panose="020B0604020202020204" pitchFamily="34" charset="0"/>
                <a:cs typeface="Arial" panose="020B0604020202020204" pitchFamily="34" charset="0"/>
              </a:rPr>
              <a:t>Went to another gymnastics class</a:t>
            </a:r>
            <a:endParaRPr lang="en-US" sz="1200">
              <a:solidFill>
                <a:schemeClr val="tx2">
                  <a:lumMod val="50000"/>
                  <a:lumOff val="50000"/>
                </a:schemeClr>
              </a:solidFill>
            </a:endParaRPr>
          </a:p>
        </p:txBody>
      </p:sp>
      <p:sp>
        <p:nvSpPr>
          <p:cNvPr id="26" name="TextBox 25">
            <a:extLst>
              <a:ext uri="{FF2B5EF4-FFF2-40B4-BE49-F238E27FC236}">
                <a16:creationId xmlns:a16="http://schemas.microsoft.com/office/drawing/2014/main" id="{55E1A7C3-CFDD-7475-16F0-BBD543A35658}"/>
              </a:ext>
            </a:extLst>
          </p:cNvPr>
          <p:cNvSpPr txBox="1"/>
          <p:nvPr/>
        </p:nvSpPr>
        <p:spPr>
          <a:xfrm>
            <a:off x="9821066" y="1670072"/>
            <a:ext cx="1732567" cy="646331"/>
          </a:xfrm>
          <a:prstGeom prst="rect">
            <a:avLst/>
          </a:prstGeom>
          <a:noFill/>
        </p:spPr>
        <p:txBody>
          <a:bodyPr wrap="square">
            <a:spAutoFit/>
          </a:bodyPr>
          <a:lstStyle/>
          <a:p>
            <a:r>
              <a:rPr lang="en-GB" sz="1200">
                <a:solidFill>
                  <a:schemeClr val="tx2">
                    <a:lumMod val="50000"/>
                    <a:lumOff val="50000"/>
                  </a:schemeClr>
                </a:solidFill>
                <a:latin typeface="Arial" panose="020B0604020202020204" pitchFamily="34" charset="0"/>
                <a:cs typeface="Arial" panose="020B0604020202020204" pitchFamily="34" charset="0"/>
              </a:rPr>
              <a:t>Stopped gymnastics and swimming but started badminton. </a:t>
            </a:r>
            <a:endParaRPr lang="en-US" sz="1200">
              <a:solidFill>
                <a:schemeClr val="tx2">
                  <a:lumMod val="50000"/>
                  <a:lumOff val="50000"/>
                </a:schemeClr>
              </a:solidFill>
            </a:endParaRPr>
          </a:p>
        </p:txBody>
      </p:sp>
      <p:sp>
        <p:nvSpPr>
          <p:cNvPr id="27" name="TextBox 26">
            <a:extLst>
              <a:ext uri="{FF2B5EF4-FFF2-40B4-BE49-F238E27FC236}">
                <a16:creationId xmlns:a16="http://schemas.microsoft.com/office/drawing/2014/main" id="{C301B649-DC01-33F6-DA86-C7D0E9A3F92B}"/>
              </a:ext>
            </a:extLst>
          </p:cNvPr>
          <p:cNvSpPr txBox="1"/>
          <p:nvPr/>
        </p:nvSpPr>
        <p:spPr>
          <a:xfrm>
            <a:off x="8843777" y="2798780"/>
            <a:ext cx="1899734" cy="830997"/>
          </a:xfrm>
          <a:prstGeom prst="rect">
            <a:avLst/>
          </a:prstGeom>
          <a:noFill/>
        </p:spPr>
        <p:txBody>
          <a:bodyPr wrap="square">
            <a:spAutoFit/>
          </a:bodyPr>
          <a:lstStyle/>
          <a:p>
            <a:r>
              <a:rPr lang="en-GB" sz="1200">
                <a:solidFill>
                  <a:schemeClr val="accent1"/>
                </a:solidFill>
                <a:latin typeface="Arial" panose="020B0604020202020204" pitchFamily="34" charset="0"/>
                <a:cs typeface="Arial" panose="020B0604020202020204" pitchFamily="34" charset="0"/>
              </a:rPr>
              <a:t>GCSEs, puberty, my phone and hanging out with friends that weren’t sporty </a:t>
            </a:r>
            <a:endParaRPr lang="en-US" sz="1200">
              <a:solidFill>
                <a:schemeClr val="accent1"/>
              </a:solidFill>
            </a:endParaRPr>
          </a:p>
        </p:txBody>
      </p:sp>
      <p:sp>
        <p:nvSpPr>
          <p:cNvPr id="28" name="TextBox 27">
            <a:extLst>
              <a:ext uri="{FF2B5EF4-FFF2-40B4-BE49-F238E27FC236}">
                <a16:creationId xmlns:a16="http://schemas.microsoft.com/office/drawing/2014/main" id="{E1C2D1DF-ACBF-342F-8019-D65401D1FD31}"/>
              </a:ext>
            </a:extLst>
          </p:cNvPr>
          <p:cNvSpPr txBox="1"/>
          <p:nvPr/>
        </p:nvSpPr>
        <p:spPr>
          <a:xfrm>
            <a:off x="7310491" y="2008359"/>
            <a:ext cx="1899734" cy="646331"/>
          </a:xfrm>
          <a:prstGeom prst="rect">
            <a:avLst/>
          </a:prstGeom>
          <a:noFill/>
        </p:spPr>
        <p:txBody>
          <a:bodyPr wrap="square">
            <a:spAutoFit/>
          </a:bodyPr>
          <a:lstStyle/>
          <a:p>
            <a:r>
              <a:rPr lang="en-GB" sz="1200">
                <a:solidFill>
                  <a:schemeClr val="accent1"/>
                </a:solidFill>
                <a:latin typeface="Arial" panose="020B0604020202020204" pitchFamily="34" charset="0"/>
                <a:cs typeface="Arial" panose="020B0604020202020204" pitchFamily="34" charset="0"/>
              </a:rPr>
              <a:t>I was good at gymnastics and a friend’s mum could take me to a new class</a:t>
            </a:r>
            <a:endParaRPr lang="en-US" sz="1200">
              <a:solidFill>
                <a:schemeClr val="accent1"/>
              </a:solidFill>
            </a:endParaRPr>
          </a:p>
        </p:txBody>
      </p:sp>
    </p:spTree>
    <p:extLst>
      <p:ext uri="{BB962C8B-B14F-4D97-AF65-F5344CB8AC3E}">
        <p14:creationId xmlns:p14="http://schemas.microsoft.com/office/powerpoint/2010/main" val="2448435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D7D31"/>
        </a:solidFill>
        <a:effectLst/>
      </p:bgPr>
    </p:bg>
    <p:spTree>
      <p:nvGrpSpPr>
        <p:cNvPr id="1" name="">
          <a:extLst>
            <a:ext uri="{FF2B5EF4-FFF2-40B4-BE49-F238E27FC236}">
              <a16:creationId xmlns:a16="http://schemas.microsoft.com/office/drawing/2014/main" id="{41999669-EE4C-11F4-F3B1-32FA325B3272}"/>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C5FDA5E0-8CCB-23CF-90AD-FA3272A20AA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1" y="0"/>
            <a:ext cx="12192000" cy="6858000"/>
          </a:xfrm>
          <a:prstGeom prst="rect">
            <a:avLst/>
          </a:prstGeom>
          <a:solidFill>
            <a:srgbClr val="FFFAEB"/>
          </a:solidFill>
        </p:spPr>
      </p:pic>
      <p:sp>
        <p:nvSpPr>
          <p:cNvPr id="3" name="Title 1">
            <a:extLst>
              <a:ext uri="{FF2B5EF4-FFF2-40B4-BE49-F238E27FC236}">
                <a16:creationId xmlns:a16="http://schemas.microsoft.com/office/drawing/2014/main" id="{F715E30D-53CE-54CB-28A6-0C7017FE8DF8}"/>
              </a:ext>
            </a:extLst>
          </p:cNvPr>
          <p:cNvSpPr txBox="1">
            <a:spLocks/>
          </p:cNvSpPr>
          <p:nvPr/>
        </p:nvSpPr>
        <p:spPr>
          <a:xfrm>
            <a:off x="321839" y="227550"/>
            <a:ext cx="10515600" cy="777446"/>
          </a:xfrm>
          <a:prstGeom prst="rect">
            <a:avLst/>
          </a:prstGeom>
        </p:spPr>
        <p:txBody>
          <a:bodyP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GB" sz="3600" b="1">
                <a:solidFill>
                  <a:srgbClr val="004750"/>
                </a:solidFill>
                <a:latin typeface="Arial" panose="020B0604020202020204" pitchFamily="34" charset="0"/>
                <a:cs typeface="Arial" panose="020B0604020202020204" pitchFamily="34" charset="0"/>
              </a:rPr>
              <a:t>My Movement History – Template</a:t>
            </a:r>
          </a:p>
          <a:p>
            <a:pPr>
              <a:lnSpc>
                <a:spcPct val="120000"/>
              </a:lnSpc>
            </a:pPr>
            <a:r>
              <a:rPr lang="en-GB" sz="1800">
                <a:solidFill>
                  <a:srgbClr val="004750"/>
                </a:solidFill>
                <a:latin typeface="Arial" panose="020B0604020202020204" pitchFamily="34" charset="0"/>
                <a:cs typeface="Arial" panose="020B0604020202020204" pitchFamily="34" charset="0"/>
              </a:rPr>
              <a:t>Draw a line which shows how physically active you were at each stage of your life. Write the </a:t>
            </a:r>
            <a:r>
              <a:rPr lang="en-GB" sz="1800">
                <a:solidFill>
                  <a:schemeClr val="accent1">
                    <a:lumMod val="60000"/>
                    <a:lumOff val="40000"/>
                  </a:schemeClr>
                </a:solidFill>
                <a:latin typeface="Arial" panose="020B0604020202020204" pitchFamily="34" charset="0"/>
                <a:cs typeface="Arial" panose="020B0604020202020204" pitchFamily="34" charset="0"/>
              </a:rPr>
              <a:t>activities you did </a:t>
            </a:r>
            <a:r>
              <a:rPr lang="en-GB" sz="1800">
                <a:solidFill>
                  <a:srgbClr val="004750"/>
                </a:solidFill>
                <a:latin typeface="Arial" panose="020B0604020202020204" pitchFamily="34" charset="0"/>
                <a:cs typeface="Arial" panose="020B0604020202020204" pitchFamily="34" charset="0"/>
              </a:rPr>
              <a:t>above the line and the </a:t>
            </a:r>
            <a:r>
              <a:rPr lang="en-GB" sz="1800">
                <a:solidFill>
                  <a:schemeClr val="accent4">
                    <a:lumMod val="75000"/>
                  </a:schemeClr>
                </a:solidFill>
                <a:latin typeface="Arial" panose="020B0604020202020204" pitchFamily="34" charset="0"/>
                <a:cs typeface="Arial" panose="020B0604020202020204" pitchFamily="34" charset="0"/>
              </a:rPr>
              <a:t>reasons why </a:t>
            </a:r>
            <a:r>
              <a:rPr lang="en-GB" sz="1800">
                <a:solidFill>
                  <a:srgbClr val="004750"/>
                </a:solidFill>
                <a:latin typeface="Arial" panose="020B0604020202020204" pitchFamily="34" charset="0"/>
                <a:cs typeface="Arial" panose="020B0604020202020204" pitchFamily="34" charset="0"/>
              </a:rPr>
              <a:t>below it.  </a:t>
            </a:r>
          </a:p>
        </p:txBody>
      </p:sp>
      <p:pic>
        <p:nvPicPr>
          <p:cNvPr id="9" name="Picture 8" descr="A graph with blue dots&#10;&#10;AI-generated content may be incorrect.">
            <a:extLst>
              <a:ext uri="{FF2B5EF4-FFF2-40B4-BE49-F238E27FC236}">
                <a16:creationId xmlns:a16="http://schemas.microsoft.com/office/drawing/2014/main" id="{16FF068C-E90A-481C-4EDE-2FFBD95684D6}"/>
              </a:ext>
            </a:extLst>
          </p:cNvPr>
          <p:cNvPicPr>
            <a:picLocks noChangeAspect="1"/>
          </p:cNvPicPr>
          <p:nvPr/>
        </p:nvPicPr>
        <p:blipFill>
          <a:blip r:embed="rId4">
            <a:extLst>
              <a:ext uri="{28A0092B-C50C-407E-A947-70E740481C1C}">
                <a14:useLocalDpi xmlns:a14="http://schemas.microsoft.com/office/drawing/2010/main" val="0"/>
              </a:ext>
            </a:extLst>
          </a:blip>
          <a:srcRect l="6880" t="35987" r="8771" b="37605"/>
          <a:stretch>
            <a:fillRect/>
          </a:stretch>
        </p:blipFill>
        <p:spPr>
          <a:xfrm>
            <a:off x="321839" y="1232545"/>
            <a:ext cx="10993860" cy="4864962"/>
          </a:xfrm>
          <a:prstGeom prst="rect">
            <a:avLst/>
          </a:prstGeom>
        </p:spPr>
      </p:pic>
      <p:sp>
        <p:nvSpPr>
          <p:cNvPr id="4" name="Rectangle 3">
            <a:extLst>
              <a:ext uri="{FF2B5EF4-FFF2-40B4-BE49-F238E27FC236}">
                <a16:creationId xmlns:a16="http://schemas.microsoft.com/office/drawing/2014/main" id="{8E3D159E-BD6E-0C62-F9E9-B1B5FF74C35D}"/>
              </a:ext>
            </a:extLst>
          </p:cNvPr>
          <p:cNvSpPr/>
          <p:nvPr/>
        </p:nvSpPr>
        <p:spPr>
          <a:xfrm>
            <a:off x="2202426" y="1298913"/>
            <a:ext cx="9113273" cy="3526268"/>
          </a:xfrm>
          <a:prstGeom prst="rect">
            <a:avLst/>
          </a:prstGeom>
          <a:solidFill>
            <a:srgbClr val="FFFAEB"/>
          </a:solidFill>
          <a:ln>
            <a:solidFill>
              <a:srgbClr val="FFFAE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897379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AEE40DC4278584EA169829DB3DEAE6E" ma:contentTypeVersion="17" ma:contentTypeDescription="Create a new document." ma:contentTypeScope="" ma:versionID="fe0316aae0f20b09e34b4deef79c2dec">
  <xsd:schema xmlns:xsd="http://www.w3.org/2001/XMLSchema" xmlns:xs="http://www.w3.org/2001/XMLSchema" xmlns:p="http://schemas.microsoft.com/office/2006/metadata/properties" xmlns:ns2="f177da4e-31c6-4ed7-84fc-6eb4e42ca75b" xmlns:ns3="da9183be-f51d-464d-b7c3-94e26aab00b8" targetNamespace="http://schemas.microsoft.com/office/2006/metadata/properties" ma:root="true" ma:fieldsID="53cf52f088738d4432465b956be64197" ns2:_="" ns3:_="">
    <xsd:import namespace="f177da4e-31c6-4ed7-84fc-6eb4e42ca75b"/>
    <xsd:import namespace="da9183be-f51d-464d-b7c3-94e26aab00b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77da4e-31c6-4ed7-84fc-6eb4e42ca7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cb9dadac-f2bd-473c-8b8b-f54f191ea68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a9183be-f51d-464d-b7c3-94e26aab00b8"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ee69b3be-f768-4c73-a81e-2dea6531410f}" ma:internalName="TaxCatchAll" ma:showField="CatchAllData" ma:web="da9183be-f51d-464d-b7c3-94e26aab00b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a9183be-f51d-464d-b7c3-94e26aab00b8" xsi:nil="true"/>
    <lcf76f155ced4ddcb4097134ff3c332f xmlns="f177da4e-31c6-4ed7-84fc-6eb4e42ca75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3C9894-C38E-487D-9276-793931692A98}">
  <ds:schemaRefs>
    <ds:schemaRef ds:uri="da9183be-f51d-464d-b7c3-94e26aab00b8"/>
    <ds:schemaRef ds:uri="f177da4e-31c6-4ed7-84fc-6eb4e42ca75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72F7D38-4E87-495F-B3CC-B509AB6F0F1A}">
  <ds:schemaRefs>
    <ds:schemaRef ds:uri="http://purl.org/dc/elements/1.1/"/>
    <ds:schemaRef ds:uri="http://www.w3.org/XML/1998/namespace"/>
    <ds:schemaRef ds:uri="da9183be-f51d-464d-b7c3-94e26aab00b8"/>
    <ds:schemaRef ds:uri="http://schemas.microsoft.com/office/2006/documentManagement/types"/>
    <ds:schemaRef ds:uri="http://purl.org/dc/dcmitype/"/>
    <ds:schemaRef ds:uri="http://purl.org/dc/terms/"/>
    <ds:schemaRef ds:uri="f177da4e-31c6-4ed7-84fc-6eb4e42ca75b"/>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2CC9EB2A-8857-4306-B59D-B977FE5354F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1883</Words>
  <Application>Microsoft Office PowerPoint</Application>
  <PresentationFormat>Widescreen</PresentationFormat>
  <Paragraphs>340</Paragraphs>
  <Slides>29</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Aptos</vt:lpstr>
      <vt:lpstr>Aptos Display</vt:lpstr>
      <vt:lpstr>Arial</vt:lpstr>
      <vt:lpstr>Office Theme</vt:lpstr>
      <vt:lpstr>PowerPoint Presentation</vt:lpstr>
      <vt:lpstr>KS3-4  Physical Literacy Activity Pack  Supporting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Alison Goodall</dc:creator>
  <cp:lastModifiedBy>Glen Harrington</cp:lastModifiedBy>
  <cp:revision>3</cp:revision>
  <dcterms:created xsi:type="dcterms:W3CDTF">2025-09-30T15:06:13Z</dcterms:created>
  <dcterms:modified xsi:type="dcterms:W3CDTF">2026-04-15T15:05:20Z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0x010100FAEE40DC4278584EA169829DB3DEAE6E</vt:lpwstr>
  </property>
</Properties>
</file>