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3" r:id="rId2"/>
    <p:sldId id="265" r:id="rId3"/>
    <p:sldId id="274" r:id="rId4"/>
    <p:sldId id="269" r:id="rId5"/>
    <p:sldId id="268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WHALLEY" initials="AW" lastIdx="1" clrIdx="0">
    <p:extLst>
      <p:ext uri="{19B8F6BF-5375-455C-9EA6-DF929625EA0E}">
        <p15:presenceInfo xmlns:p15="http://schemas.microsoft.com/office/powerpoint/2012/main" userId="S-1-5-21-2554127390-2720852439-1129525235-1785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6"/>
    <p:restoredTop sz="80402" autoAdjust="0"/>
  </p:normalViewPr>
  <p:slideViewPr>
    <p:cSldViewPr snapToGrid="0" snapToObjects="1">
      <p:cViewPr varScale="1">
        <p:scale>
          <a:sx n="69" d="100"/>
          <a:sy n="69" d="100"/>
        </p:scale>
        <p:origin x="13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CEAC-1B37-4AE6-8315-303A35E7945E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520F-742B-4D95-953C-62A57989C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2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vimeo.com%2F540723314%2F255de369e1&amp;data=04%7C01%7Cemma.mackenzie-hogg%40youthsporttrust.org%7Ce47ff290172548d85fa408d90bb8eb90%7C1edf6d8569a74432ab4c4f127bbfeedd%7C0%7C0%7C637553711139961239%7CUnknown%7CTWFpbGZsb3d8eyJWIjoiMC4wLjAwMDAiLCJQIjoiV2luMzIiLCJBTiI6Ik1haWwiLCJXVCI6Mn0%3D%7C1000&amp;sdata=1ieWzYDLzKsvFHWPRNsb1cj3%2F%2B4EQX7V8zNv4%2F%2B%2FEoE%3D&amp;reserved=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Video link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https://vimeo.com/540723314/255de369e1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3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5D92-9B27-4D44-8470-87E6ECF8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93EB-6E86-2E4E-8422-4B640E4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17719-D551-A741-8E5B-BE88E66A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FCB4-D4E3-D94C-9BDA-6A56472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F38A-E149-4E47-AF9B-D751400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9B06-1D5F-E04F-9204-56BFBD8D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2559-F063-4D43-9B87-6DEE001A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0B9C-0451-F046-A356-3CF13225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5509-7E1C-3F44-9643-A39A9CB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85FB-857D-9540-BA8D-6ED29D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3041D-7D8F-6C4C-8198-460FBD668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5F59-8B8F-C84D-A345-0932CA08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8E48-DF8B-144A-B010-6716043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3C1C-F7C2-5A45-8B14-4E4436FE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7B1B-B7DB-BF41-99DC-C151ACD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D05-8EBF-204A-AB63-5D5F062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F9F8-4EC5-E343-9F05-9ECBFF99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CFE7-CBB1-854B-9570-FCF0BB95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ED98-6AA2-A248-89CA-56FC4904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998B-A3F5-6E4F-912E-3CC8547D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2A7D-E008-554D-BCC9-598052FB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B7377-C8C2-F444-8C81-DB704519E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088F4-3508-1843-B09A-DFC7CE8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3C7-058D-F248-BB4A-5E1EDACD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D08-1C17-2544-8D66-997C774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15F-E48E-B54B-BABF-A370541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330-3BE2-AF43-A92F-AAD4A69F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B0E-715B-5744-86C6-F5941C32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9ACBB-C181-F74F-B4AA-3E1C8556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B0C0-BF70-9C40-9627-239B40B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E81E-8C5D-D54C-93F0-0FECF2A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1042-D133-BB45-8C59-1798CBE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775FE-CFB7-1F48-BB4D-8196B4AE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3C498-DC87-1645-A337-5AAC32B7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A073E-B1F2-6047-8CFC-183F84BC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FB6A7-4477-CB45-A3FC-F0222A4C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050A0-403F-714F-BB67-5B8E02F4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A4F58-CAE1-4444-BC06-B5A05728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439E4-D71B-0946-AB8E-DC382CA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9D0F-182E-5343-A7CE-514BED72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322C-E79B-5D42-ADE2-70A235A2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9022-172E-2B40-9321-9E4D038A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E062-9CAC-3C4A-B53D-6F49FA3B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842EC-1FE7-BD4C-A48E-2297967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E3D8-7629-8F40-B727-B404A26D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376D-8A90-6D42-9110-821969E8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A6A1-E4D2-544F-9FF5-31DE64BA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1840-FBB3-BB4F-86C0-F3FD6AC3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809E-3AA4-064C-AE34-5AC607D2E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E343E-2A22-9547-B9C0-FC78D401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4D3A-7BBD-1D44-BA01-4EC5804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1CC8-C220-F349-AFD1-CB50D7B8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3C4E-1C7D-724E-B72C-A293D79D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C3F47-0965-A24C-80D8-0DB15523A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88A1-AB40-8F42-96CD-EE7E5415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D9A5-07EB-6947-B328-82E077F6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F5E-98F8-2740-A2FA-C47E9386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299D-1F2E-DE42-A0F3-F03EAE2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1A1A3-EC20-7B45-B8A4-1F72C8F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E09DF-DC5D-D34C-BF73-129BE89F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1F7C0-1DA9-EF4C-9E22-C4557D74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AFE6-3570-6A4A-BF5E-0ADDDBE7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DB97-F7D5-C447-96FD-4297389A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369338411,&quot;Placement&quot;:&quot;Footer&quot;,&quot;Top&quot;:519.343,&quot;Left&quot;:888.1581,&quot;SlideWidth&quot;:960,&quot;SlideHeight&quot;:540}"/>
          <p:cNvSpPr txBox="1"/>
          <p:nvPr userDrawn="1"/>
        </p:nvSpPr>
        <p:spPr>
          <a:xfrm>
            <a:off x="11279608" y="6595656"/>
            <a:ext cx="91239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|INTERNAL|</a:t>
            </a:r>
          </a:p>
        </p:txBody>
      </p:sp>
    </p:spTree>
    <p:extLst>
      <p:ext uri="{BB962C8B-B14F-4D97-AF65-F5344CB8AC3E}">
        <p14:creationId xmlns:p14="http://schemas.microsoft.com/office/powerpoint/2010/main" val="2999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540723314?app_id=12296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395167"/>
            <a:ext cx="646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0974B-E0FE-483B-B20E-502A5BEF5E1A}"/>
              </a:ext>
            </a:extLst>
          </p:cNvPr>
          <p:cNvSpPr/>
          <p:nvPr/>
        </p:nvSpPr>
        <p:spPr>
          <a:xfrm>
            <a:off x="1676006" y="1785302"/>
            <a:ext cx="8354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br>
              <a:rPr lang="en-GB" dirty="0">
                <a:latin typeface="Univers Next for HSBC Light" panose="020B0403030202020203" pitchFamily="34" charset="0"/>
              </a:rPr>
            </a:br>
            <a:endParaRPr lang="en-GB" dirty="0">
              <a:latin typeface="Univers Next for HSBC Light" panose="020B0403030202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37261-03E6-9E48-8D44-7B6D30E45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3" y="-14183"/>
            <a:ext cx="12243906" cy="6886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4623B-A828-4809-B692-152BB1EF5C3E}"/>
              </a:ext>
            </a:extLst>
          </p:cNvPr>
          <p:cNvSpPr txBox="1"/>
          <p:nvPr/>
        </p:nvSpPr>
        <p:spPr>
          <a:xfrm>
            <a:off x="886120" y="2299317"/>
            <a:ext cx="3357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Rugby Counts Assembly </a:t>
            </a:r>
          </a:p>
        </p:txBody>
      </p:sp>
    </p:spTree>
    <p:extLst>
      <p:ext uri="{BB962C8B-B14F-4D97-AF65-F5344CB8AC3E}">
        <p14:creationId xmlns:p14="http://schemas.microsoft.com/office/powerpoint/2010/main" val="265536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395167"/>
            <a:ext cx="646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0974B-E0FE-483B-B20E-502A5BEF5E1A}"/>
              </a:ext>
            </a:extLst>
          </p:cNvPr>
          <p:cNvSpPr/>
          <p:nvPr/>
        </p:nvSpPr>
        <p:spPr>
          <a:xfrm>
            <a:off x="1676006" y="1785302"/>
            <a:ext cx="8354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br>
              <a:rPr lang="en-GB" dirty="0">
                <a:latin typeface="Univers Next for HSBC Light" panose="020B0403030202020203" pitchFamily="34" charset="0"/>
              </a:rPr>
            </a:br>
            <a:endParaRPr lang="en-GB" dirty="0">
              <a:latin typeface="Univers Next for HSBC Light" panose="020B0403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48521-954D-4839-B97C-0DE3574769D8}"/>
              </a:ext>
            </a:extLst>
          </p:cNvPr>
          <p:cNvSpPr/>
          <p:nvPr/>
        </p:nvSpPr>
        <p:spPr>
          <a:xfrm>
            <a:off x="1676006" y="19238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F475A9-ABBA-4FBC-9FC2-B3B93410D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26" y="2199314"/>
            <a:ext cx="9327015" cy="3271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281828-9174-4607-A086-B7627F2743F8}"/>
              </a:ext>
            </a:extLst>
          </p:cNvPr>
          <p:cNvSpPr txBox="1"/>
          <p:nvPr/>
        </p:nvSpPr>
        <p:spPr>
          <a:xfrm>
            <a:off x="747157" y="1424867"/>
            <a:ext cx="502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" panose="020B0503020202020204" pitchFamily="34" charset="0"/>
              </a:rPr>
              <a:t>Rugby and Finance</a:t>
            </a:r>
          </a:p>
        </p:txBody>
      </p:sp>
    </p:spTree>
    <p:extLst>
      <p:ext uri="{BB962C8B-B14F-4D97-AF65-F5344CB8AC3E}">
        <p14:creationId xmlns:p14="http://schemas.microsoft.com/office/powerpoint/2010/main" val="213647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4765498" y="496967"/>
            <a:ext cx="646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0974B-E0FE-483B-B20E-502A5BEF5E1A}"/>
              </a:ext>
            </a:extLst>
          </p:cNvPr>
          <p:cNvSpPr/>
          <p:nvPr/>
        </p:nvSpPr>
        <p:spPr>
          <a:xfrm>
            <a:off x="1676006" y="1785302"/>
            <a:ext cx="8354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br>
              <a:rPr lang="en-GB" dirty="0">
                <a:latin typeface="Univers Next for HSBC Light" panose="020B0403030202020203" pitchFamily="34" charset="0"/>
              </a:rPr>
            </a:br>
            <a:endParaRPr lang="en-GB" dirty="0">
              <a:latin typeface="Univers Next for HSBC Light" panose="020B0403030202020203" pitchFamily="34" charset="0"/>
            </a:endParaRPr>
          </a:p>
        </p:txBody>
      </p:sp>
      <p:pic>
        <p:nvPicPr>
          <p:cNvPr id="7" name="Online Media 6" title="VIDEO 3 LAUNCH EDIT03">
            <a:hlinkClick r:id="" action="ppaction://media"/>
            <a:extLst>
              <a:ext uri="{FF2B5EF4-FFF2-40B4-BE49-F238E27FC236}">
                <a16:creationId xmlns:a16="http://schemas.microsoft.com/office/drawing/2014/main" id="{F4D71674-2700-4404-B693-8D6BF6176B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0629" y="382569"/>
            <a:ext cx="9766126" cy="54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68519" y="1239254"/>
            <a:ext cx="2311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Meet the Teams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B7CD3-DA5D-4F1F-95FC-77BB71C07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16" y="2225866"/>
            <a:ext cx="8663194" cy="1689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F447D0-2C3C-4476-B76E-98FB00DD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17" y="4333803"/>
            <a:ext cx="8702061" cy="2113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887AC0-5408-42F7-A4E2-9881BBF51D0B}"/>
              </a:ext>
            </a:extLst>
          </p:cNvPr>
          <p:cNvSpPr txBox="1"/>
          <p:nvPr/>
        </p:nvSpPr>
        <p:spPr>
          <a:xfrm>
            <a:off x="668519" y="1791524"/>
            <a:ext cx="139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Univers" panose="020B0503020202020204" pitchFamily="34" charset="0"/>
              </a:rPr>
              <a:t>Women’s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0B3EC-8725-4ADE-8FF4-591043E58288}"/>
              </a:ext>
            </a:extLst>
          </p:cNvPr>
          <p:cNvSpPr txBox="1"/>
          <p:nvPr/>
        </p:nvSpPr>
        <p:spPr>
          <a:xfrm>
            <a:off x="668516" y="3982742"/>
            <a:ext cx="139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Univers" panose="020B0503020202020204" pitchFamily="34" charset="0"/>
              </a:rPr>
              <a:t>Men’s</a:t>
            </a:r>
          </a:p>
        </p:txBody>
      </p:sp>
    </p:spTree>
    <p:extLst>
      <p:ext uri="{BB962C8B-B14F-4D97-AF65-F5344CB8AC3E}">
        <p14:creationId xmlns:p14="http://schemas.microsoft.com/office/powerpoint/2010/main" val="238555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996CA-81EF-4FCF-A2E3-53D78F7B0B4E}"/>
              </a:ext>
            </a:extLst>
          </p:cNvPr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25B2D-7CCD-4E88-AAFF-5C51099A5103}"/>
              </a:ext>
            </a:extLst>
          </p:cNvPr>
          <p:cNvSpPr/>
          <p:nvPr/>
        </p:nvSpPr>
        <p:spPr>
          <a:xfrm>
            <a:off x="1753632" y="2057188"/>
            <a:ext cx="736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2400" dirty="0">
                <a:latin typeface="Univers Next for HSBC Light" panose="020B0403030202020203" pitchFamily="34" charset="0"/>
              </a:rPr>
            </a:br>
            <a:endParaRPr lang="en-GB" sz="2400" dirty="0">
              <a:latin typeface="Univers Next for HSBC Light" panose="020B0403030202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F1C21-E22A-4B50-BF83-6F0219C740F8}"/>
              </a:ext>
            </a:extLst>
          </p:cNvPr>
          <p:cNvSpPr/>
          <p:nvPr/>
        </p:nvSpPr>
        <p:spPr>
          <a:xfrm>
            <a:off x="1165934" y="2136338"/>
            <a:ext cx="5208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30613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  <a:t>What are the rugby values?</a:t>
            </a:r>
            <a:b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</a:br>
            <a:r>
              <a:rPr lang="en-GB" dirty="0">
                <a:solidFill>
                  <a:srgbClr val="E30613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  <a:t>What does each mean?</a:t>
            </a:r>
            <a:b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</a:br>
            <a:r>
              <a:rPr lang="en-GB" dirty="0">
                <a:solidFill>
                  <a:srgbClr val="E30613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  <a:t>How are they similar to our school values?</a:t>
            </a:r>
            <a:b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</a:br>
            <a:r>
              <a:rPr lang="en-GB" dirty="0">
                <a:solidFill>
                  <a:srgbClr val="E30613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  <a:t>How may these values be useful with </a:t>
            </a:r>
          </a:p>
          <a:p>
            <a: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  <a:t>  money/finance?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C113-1C8B-4F5D-A9A4-63275356EA1A}"/>
              </a:ext>
            </a:extLst>
          </p:cNvPr>
          <p:cNvSpPr txBox="1"/>
          <p:nvPr/>
        </p:nvSpPr>
        <p:spPr>
          <a:xfrm>
            <a:off x="865839" y="1508821"/>
            <a:ext cx="459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" panose="020B0503020202020204" pitchFamily="34" charset="0"/>
              </a:rPr>
              <a:t>Rugby Values- TREDS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5FB460-1722-4C78-9F53-15D7361E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44" y="3633669"/>
            <a:ext cx="4228878" cy="3006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06E9A-022F-4F0A-BC5D-30495314E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243" y="325879"/>
            <a:ext cx="4079683" cy="31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996CA-81EF-4FCF-A2E3-53D78F7B0B4E}"/>
              </a:ext>
            </a:extLst>
          </p:cNvPr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25B2D-7CCD-4E88-AAFF-5C51099A5103}"/>
              </a:ext>
            </a:extLst>
          </p:cNvPr>
          <p:cNvSpPr/>
          <p:nvPr/>
        </p:nvSpPr>
        <p:spPr>
          <a:xfrm>
            <a:off x="1753632" y="2057188"/>
            <a:ext cx="736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2400" dirty="0">
                <a:latin typeface="Univers Next for HSBC Light" panose="020B0403030202020203" pitchFamily="34" charset="0"/>
              </a:rPr>
            </a:br>
            <a:endParaRPr lang="en-GB" sz="2400" dirty="0">
              <a:latin typeface="Univers Next for HSBC Light" panose="020B040303020202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CFC107D-7240-43A1-827E-03DBCB48B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80" y="1640337"/>
            <a:ext cx="1098223" cy="10982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F5FC07-9ABD-4A0A-8DD3-B196828B625F}"/>
              </a:ext>
            </a:extLst>
          </p:cNvPr>
          <p:cNvSpPr/>
          <p:nvPr/>
        </p:nvSpPr>
        <p:spPr>
          <a:xfrm>
            <a:off x="1852474" y="2057188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E30713"/>
                </a:solidFill>
                <a:latin typeface="Univers-Bold"/>
              </a:rPr>
              <a:t>Team Talk</a:t>
            </a:r>
            <a:br>
              <a:rPr lang="en-GB" sz="2000" b="1" dirty="0">
                <a:solidFill>
                  <a:srgbClr val="000000"/>
                </a:solidFill>
                <a:latin typeface="Univers-Bold"/>
              </a:rPr>
            </a:br>
            <a:b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</a:br>
            <a:r>
              <a:rPr lang="en-GB" dirty="0">
                <a:solidFill>
                  <a:srgbClr val="E30613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  <a:t>What are you most excited about?</a:t>
            </a:r>
            <a:b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</a:br>
            <a:r>
              <a:rPr lang="en-GB" dirty="0">
                <a:solidFill>
                  <a:srgbClr val="E30613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000000"/>
                </a:solidFill>
                <a:latin typeface="Univers" panose="020B0503020202020204" pitchFamily="34" charset="0"/>
              </a:rPr>
              <a:t>What would you like to learn?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6DB32-EE52-4AFF-9070-12B9E8F06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934" y="474585"/>
            <a:ext cx="2741026" cy="34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94</Words>
  <Application>Microsoft Office PowerPoint</Application>
  <PresentationFormat>Widescreen</PresentationFormat>
  <Paragraphs>19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Univers</vt:lpstr>
      <vt:lpstr>Univers Next for HSBC Light</vt:lpstr>
      <vt:lpstr>Univers-Bold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Emma Mackenzie-Hogg</cp:lastModifiedBy>
  <cp:revision>63</cp:revision>
  <dcterms:created xsi:type="dcterms:W3CDTF">2021-04-16T10:19:33Z</dcterms:created>
  <dcterms:modified xsi:type="dcterms:W3CDTF">2021-05-04T15:36:38Z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e637f-7bb7-4040-a22f-4e3924ef3558_Enabled">
    <vt:lpwstr>true</vt:lpwstr>
  </property>
  <property fmtid="{D5CDD505-2E9C-101B-9397-08002B2CF9AE}" pid="3" name="MSIP_Label_0a8e637f-7bb7-4040-a22f-4e3924ef3558_SetDate">
    <vt:lpwstr>2021-04-27T11:48:22Z</vt:lpwstr>
  </property>
  <property fmtid="{D5CDD505-2E9C-101B-9397-08002B2CF9AE}" pid="4" name="MSIP_Label_0a8e637f-7bb7-4040-a22f-4e3924ef3558_Method">
    <vt:lpwstr>Privileged</vt:lpwstr>
  </property>
  <property fmtid="{D5CDD505-2E9C-101B-9397-08002B2CF9AE}" pid="5" name="MSIP_Label_0a8e637f-7bb7-4040-a22f-4e3924ef3558_Name">
    <vt:lpwstr>CLAINTERN</vt:lpwstr>
  </property>
  <property fmtid="{D5CDD505-2E9C-101B-9397-08002B2CF9AE}" pid="6" name="MSIP_Label_0a8e637f-7bb7-4040-a22f-4e3924ef3558_SiteId">
    <vt:lpwstr>e0fd434d-ba64-497b-90d2-859c472e1a92</vt:lpwstr>
  </property>
  <property fmtid="{D5CDD505-2E9C-101B-9397-08002B2CF9AE}" pid="7" name="MSIP_Label_0a8e637f-7bb7-4040-a22f-4e3924ef3558_ActionId">
    <vt:lpwstr>213316f2-fb1a-4666-9d9a-c9c9354f9459</vt:lpwstr>
  </property>
  <property fmtid="{D5CDD505-2E9C-101B-9397-08002B2CF9AE}" pid="8" name="MSIP_Label_0a8e637f-7bb7-4040-a22f-4e3924ef3558_ContentBits">
    <vt:lpwstr>2</vt:lpwstr>
  </property>
  <property fmtid="{D5CDD505-2E9C-101B-9397-08002B2CF9AE}" pid="9" name="Classification">
    <vt:lpwstr>INTERNAL</vt:lpwstr>
  </property>
</Properties>
</file>