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0"/>
  </p:notesMasterIdLst>
  <p:sldIdLst>
    <p:sldId id="379" r:id="rId5"/>
    <p:sldId id="325" r:id="rId6"/>
    <p:sldId id="358" r:id="rId7"/>
    <p:sldId id="406" r:id="rId8"/>
    <p:sldId id="359" r:id="rId9"/>
    <p:sldId id="422" r:id="rId10"/>
    <p:sldId id="329" r:id="rId11"/>
    <p:sldId id="430" r:id="rId12"/>
    <p:sldId id="437" r:id="rId13"/>
    <p:sldId id="410" r:id="rId14"/>
    <p:sldId id="409" r:id="rId15"/>
    <p:sldId id="411" r:id="rId16"/>
    <p:sldId id="412" r:id="rId17"/>
    <p:sldId id="357" r:id="rId18"/>
    <p:sldId id="414" r:id="rId19"/>
    <p:sldId id="415" r:id="rId20"/>
    <p:sldId id="423" r:id="rId21"/>
    <p:sldId id="424" r:id="rId22"/>
    <p:sldId id="417" r:id="rId23"/>
    <p:sldId id="425" r:id="rId24"/>
    <p:sldId id="416" r:id="rId25"/>
    <p:sldId id="426" r:id="rId26"/>
    <p:sldId id="418" r:id="rId27"/>
    <p:sldId id="427" r:id="rId28"/>
    <p:sldId id="420" r:id="rId29"/>
    <p:sldId id="413" r:id="rId30"/>
    <p:sldId id="407" r:id="rId31"/>
    <p:sldId id="434" r:id="rId32"/>
    <p:sldId id="435" r:id="rId33"/>
    <p:sldId id="360" r:id="rId34"/>
    <p:sldId id="436" r:id="rId35"/>
    <p:sldId id="431" r:id="rId36"/>
    <p:sldId id="432" r:id="rId37"/>
    <p:sldId id="433" r:id="rId38"/>
    <p:sldId id="421"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CEF0BD9-E865-52F9-EEBD-4BC404814937}" name="Ella Danvers" initials="ED" userId="S::ella.danvers@youthsporttrust.org::b932f68d-e9c5-4c57-98ec-e2745268d41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22AA"/>
    <a:srgbClr val="009FE3"/>
    <a:srgbClr val="00B74F"/>
    <a:srgbClr val="FFFAE6"/>
    <a:srgbClr val="FF5C39"/>
    <a:srgbClr val="7C7F82"/>
    <a:srgbClr val="E31C79"/>
    <a:srgbClr val="E83F4B"/>
    <a:srgbClr val="F39000"/>
    <a:srgbClr val="25303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9608" autoAdjust="0"/>
  </p:normalViewPr>
  <p:slideViewPr>
    <p:cSldViewPr snapToGrid="0">
      <p:cViewPr varScale="1">
        <p:scale>
          <a:sx n="66" d="100"/>
          <a:sy n="66" d="100"/>
        </p:scale>
        <p:origin x="2274" y="60"/>
      </p:cViewPr>
      <p:guideLst/>
    </p:cSldViewPr>
  </p:slideViewPr>
  <p:notesTextViewPr>
    <p:cViewPr>
      <p:scale>
        <a:sx n="75" d="100"/>
        <a:sy n="75"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8/10/relationships/authors" Target="authors.xml"/><Relationship Id="rId20" Type="http://schemas.openxmlformats.org/officeDocument/2006/relationships/slide" Target="slides/slide16.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ph Matthews" userId="0ca37de3-794e-45c9-9930-568b493b2a6a" providerId="ADAL" clId="{FA5ADCBE-ADB1-427D-83FA-101A797223DD}"/>
    <pc:docChg chg="modSld">
      <pc:chgData name="Steph Matthews" userId="0ca37de3-794e-45c9-9930-568b493b2a6a" providerId="ADAL" clId="{FA5ADCBE-ADB1-427D-83FA-101A797223DD}" dt="2026-08-26T18:13:17.986" v="5" actId="20577"/>
      <pc:docMkLst>
        <pc:docMk/>
      </pc:docMkLst>
      <pc:sldChg chg="addSp modSp mod">
        <pc:chgData name="Steph Matthews" userId="0ca37de3-794e-45c9-9930-568b493b2a6a" providerId="ADAL" clId="{FA5ADCBE-ADB1-427D-83FA-101A797223DD}" dt="2026-08-26T18:13:17.986" v="5" actId="20577"/>
        <pc:sldMkLst>
          <pc:docMk/>
          <pc:sldMk cId="3308217837" sldId="325"/>
        </pc:sldMkLst>
        <pc:spChg chg="mod">
          <ac:chgData name="Steph Matthews" userId="0ca37de3-794e-45c9-9930-568b493b2a6a" providerId="ADAL" clId="{FA5ADCBE-ADB1-427D-83FA-101A797223DD}" dt="2026-08-26T18:13:17.986" v="5" actId="20577"/>
          <ac:spMkLst>
            <pc:docMk/>
            <pc:sldMk cId="3308217837" sldId="325"/>
            <ac:spMk id="4" creationId="{B1E38101-8225-4249-AF09-42CB0E134141}"/>
          </ac:spMkLst>
        </pc:spChg>
        <pc:picChg chg="add mod">
          <ac:chgData name="Steph Matthews" userId="0ca37de3-794e-45c9-9930-568b493b2a6a" providerId="ADAL" clId="{FA5ADCBE-ADB1-427D-83FA-101A797223DD}" dt="2026-08-26T18:12:06.021" v="3" actId="1076"/>
          <ac:picMkLst>
            <pc:docMk/>
            <pc:sldMk cId="3308217837" sldId="325"/>
            <ac:picMk id="3" creationId="{949A8C81-18D8-9B5F-2E33-BDB9CD8C7918}"/>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618737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501A0F1-6387-944A-8EDE-D156E59E7AFE}" type="slidenum">
              <a:rPr lang="en-US" smtClean="0"/>
              <a:t>1</a:t>
            </a:fld>
            <a:endParaRPr lang="en-US"/>
          </a:p>
        </p:txBody>
      </p:sp>
    </p:spTree>
    <p:extLst>
      <p:ext uri="{BB962C8B-B14F-4D97-AF65-F5344CB8AC3E}">
        <p14:creationId xmlns:p14="http://schemas.microsoft.com/office/powerpoint/2010/main" val="8177098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TEACHER NOTES</a:t>
            </a:r>
          </a:p>
          <a:p>
            <a:endParaRPr lang="en-GB" dirty="0"/>
          </a:p>
          <a:p>
            <a:pPr marL="171450" indent="-171450">
              <a:buFont typeface="Arial" panose="020B0604020202020204" pitchFamily="34" charset="0"/>
              <a:buChar char="•"/>
            </a:pPr>
            <a:r>
              <a:rPr lang="en-GB" dirty="0"/>
              <a:t>This section focuses on the overall role of the young leaders in a physical activity context and what it might look like in action.</a:t>
            </a:r>
          </a:p>
        </p:txBody>
      </p:sp>
      <p:sp>
        <p:nvSpPr>
          <p:cNvPr id="4" name="Slide Number Placeholder 3"/>
          <p:cNvSpPr>
            <a:spLocks noGrp="1"/>
          </p:cNvSpPr>
          <p:nvPr>
            <p:ph type="sldNum" sz="quarter" idx="5"/>
          </p:nvPr>
        </p:nvSpPr>
        <p:spPr/>
        <p:txBody>
          <a:bodyPr/>
          <a:lstStyle/>
          <a:p>
            <a:fld id="{4501A0F1-6387-944A-8EDE-D156E59E7AFE}" type="slidenum">
              <a:rPr lang="en-US" smtClean="0"/>
              <a:t>10</a:t>
            </a:fld>
            <a:endParaRPr lang="en-US"/>
          </a:p>
        </p:txBody>
      </p:sp>
    </p:spTree>
    <p:extLst>
      <p:ext uri="{BB962C8B-B14F-4D97-AF65-F5344CB8AC3E}">
        <p14:creationId xmlns:p14="http://schemas.microsoft.com/office/powerpoint/2010/main" val="34888596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TEACHER NOTES</a:t>
            </a:r>
          </a:p>
          <a:p>
            <a:endParaRPr lang="en-GB" dirty="0"/>
          </a:p>
          <a:p>
            <a:pPr marL="171450" indent="-171450">
              <a:buFont typeface="Arial" panose="020B0604020202020204" pitchFamily="34" charset="0"/>
              <a:buChar char="•"/>
            </a:pPr>
            <a:r>
              <a:rPr lang="en-GB" dirty="0"/>
              <a:t>Explain that the young leaders’ overall role is to help your school to get more children more active. They will do this by running fun physical activities for other pupils within school. </a:t>
            </a:r>
          </a:p>
          <a:p>
            <a:pPr marL="171450" indent="-171450">
              <a:buFont typeface="Arial" panose="020B0604020202020204" pitchFamily="34" charset="0"/>
              <a:buChar char="•"/>
            </a:pPr>
            <a:r>
              <a:rPr lang="en-GB" dirty="0"/>
              <a:t>Add your own parameters if there are any specific school priorities, e.g., the young leaders might be running activities for targeted groups of pupils.</a:t>
            </a:r>
          </a:p>
        </p:txBody>
      </p:sp>
      <p:sp>
        <p:nvSpPr>
          <p:cNvPr id="4" name="Slide Number Placeholder 3"/>
          <p:cNvSpPr>
            <a:spLocks noGrp="1"/>
          </p:cNvSpPr>
          <p:nvPr>
            <p:ph type="sldNum" sz="quarter" idx="5"/>
          </p:nvPr>
        </p:nvSpPr>
        <p:spPr/>
        <p:txBody>
          <a:bodyPr/>
          <a:lstStyle/>
          <a:p>
            <a:fld id="{4501A0F1-6387-944A-8EDE-D156E59E7AFE}" type="slidenum">
              <a:rPr lang="en-US" smtClean="0"/>
              <a:t>11</a:t>
            </a:fld>
            <a:endParaRPr lang="en-US"/>
          </a:p>
        </p:txBody>
      </p:sp>
    </p:spTree>
    <p:extLst>
      <p:ext uri="{BB962C8B-B14F-4D97-AF65-F5344CB8AC3E}">
        <p14:creationId xmlns:p14="http://schemas.microsoft.com/office/powerpoint/2010/main" val="3068442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TEACHER NOTES</a:t>
            </a:r>
          </a:p>
          <a:p>
            <a:endParaRPr lang="en-GB" dirty="0"/>
          </a:p>
          <a:p>
            <a:r>
              <a:rPr lang="en-GB" dirty="0"/>
              <a:t>PREP – stick large sheets of paper together (or use wallpaper lining paper) to create a long ‘wall’ of paper; set out a variety of coloured markers/felt-tip pens.</a:t>
            </a:r>
          </a:p>
          <a:p>
            <a:endParaRPr lang="en-GB" dirty="0"/>
          </a:p>
          <a:p>
            <a:pPr marL="171450" indent="-171450">
              <a:buFont typeface="Arial" panose="020B0604020202020204" pitchFamily="34" charset="0"/>
              <a:buChar char="•"/>
            </a:pPr>
            <a:r>
              <a:rPr lang="en-GB" dirty="0"/>
              <a:t>Explain that you are going to ask the young leaders to share their ideas of what fun physical activity might look like in your school.</a:t>
            </a:r>
          </a:p>
          <a:p>
            <a:pPr marL="171450" indent="-171450">
              <a:buFont typeface="Arial" panose="020B0604020202020204" pitchFamily="34" charset="0"/>
              <a:buChar char="•"/>
            </a:pPr>
            <a:r>
              <a:rPr lang="en-GB" dirty="0"/>
              <a:t>Before they share their ideas, highlight the different elements that they will need to consider, i.e., who, what, where, when and how.</a:t>
            </a:r>
          </a:p>
          <a:p>
            <a:pPr marL="171450" indent="-171450">
              <a:buFont typeface="Arial" panose="020B0604020202020204" pitchFamily="34" charset="0"/>
              <a:buChar char="•"/>
            </a:pPr>
            <a:r>
              <a:rPr lang="en-GB" dirty="0"/>
              <a:t>Offer some existing examples from your school to aid the young leaders’ understanding, e.g.,</a:t>
            </a:r>
          </a:p>
          <a:p>
            <a:pPr marL="628650" lvl="1" indent="-171450">
              <a:buFont typeface="Arial" panose="020B0604020202020204" pitchFamily="34" charset="0"/>
              <a:buChar char="•"/>
            </a:pPr>
            <a:r>
              <a:rPr lang="en-GB" dirty="0"/>
              <a:t>Who – younger pupils in Years 3 and 4.</a:t>
            </a:r>
          </a:p>
          <a:p>
            <a:pPr marL="628650" lvl="1" indent="-171450">
              <a:buFont typeface="Arial" panose="020B0604020202020204" pitchFamily="34" charset="0"/>
              <a:buChar char="•"/>
            </a:pPr>
            <a:r>
              <a:rPr lang="en-GB" dirty="0"/>
              <a:t>What – circus skills challenges.</a:t>
            </a:r>
          </a:p>
          <a:p>
            <a:pPr marL="628650" lvl="1" indent="-171450">
              <a:buFont typeface="Arial" panose="020B0604020202020204" pitchFamily="34" charset="0"/>
              <a:buChar char="•"/>
            </a:pPr>
            <a:r>
              <a:rPr lang="en-GB" dirty="0"/>
              <a:t>Where – gym.</a:t>
            </a:r>
          </a:p>
          <a:p>
            <a:pPr marL="628650" lvl="1" indent="-171450">
              <a:buFont typeface="Arial" panose="020B0604020202020204" pitchFamily="34" charset="0"/>
              <a:buChar char="•"/>
            </a:pPr>
            <a:r>
              <a:rPr lang="en-GB" dirty="0"/>
              <a:t>When – lunchtimes.</a:t>
            </a:r>
          </a:p>
          <a:p>
            <a:pPr marL="628650" lvl="1" indent="-171450">
              <a:buFont typeface="Arial" panose="020B0604020202020204" pitchFamily="34" charset="0"/>
              <a:buChar char="•"/>
            </a:pPr>
            <a:r>
              <a:rPr lang="en-GB" dirty="0"/>
              <a:t>How – pupils come along and choose their own challenges as they wish; they take part individually or in pairs/small groups of friends.</a:t>
            </a:r>
          </a:p>
          <a:p>
            <a:pPr marL="171450" lvl="0" indent="-171450">
              <a:buFont typeface="Arial" panose="020B0604020202020204" pitchFamily="34" charset="0"/>
              <a:buChar char="•"/>
            </a:pPr>
            <a:r>
              <a:rPr lang="en-GB" dirty="0"/>
              <a:t>Set out the blank ‘wall’ of paper – on a wall or on the floor – and ask young leaders to write or draw their own ideas for what fun physical activity might look like.</a:t>
            </a:r>
          </a:p>
          <a:p>
            <a:pPr marL="171450" lvl="0" indent="-171450">
              <a:buFont typeface="Arial" panose="020B0604020202020204" pitchFamily="34" charset="0"/>
              <a:buChar char="•"/>
            </a:pPr>
            <a:r>
              <a:rPr lang="en-GB" dirty="0"/>
              <a:t>Encourage them to use their imagination and think creatively – what they would like to happen – rather than being restricted by logistics or current provision.</a:t>
            </a:r>
          </a:p>
          <a:p>
            <a:pPr marL="171450" lvl="0" indent="-171450">
              <a:buFont typeface="Arial" panose="020B0604020202020204" pitchFamily="34" charset="0"/>
              <a:buChar char="•"/>
            </a:pPr>
            <a:r>
              <a:rPr lang="en-GB" dirty="0"/>
              <a:t>Run for at least 5 minutes and encourage them to look at each others’ ideas, not just their own.</a:t>
            </a:r>
          </a:p>
          <a:p>
            <a:pPr marL="171450" lvl="0" indent="-171450">
              <a:buFont typeface="Arial" panose="020B0604020202020204" pitchFamily="34" charset="0"/>
              <a:buChar char="•"/>
            </a:pPr>
            <a:r>
              <a:rPr lang="en-GB" dirty="0"/>
              <a:t>Summarise that we would like them to be creative and bring new activity ideas as a young leader as they know better than teachers what other children might like.</a:t>
            </a:r>
          </a:p>
          <a:p>
            <a:pPr marL="171450" lvl="0" indent="-171450">
              <a:buFont typeface="Arial" panose="020B0604020202020204" pitchFamily="34" charset="0"/>
              <a:buChar char="•"/>
            </a:pPr>
            <a:endParaRPr lang="en-GB" dirty="0"/>
          </a:p>
          <a:p>
            <a:pPr marL="0" lvl="0" indent="0">
              <a:buFont typeface="Arial" panose="020B0604020202020204" pitchFamily="34" charset="0"/>
              <a:buNone/>
            </a:pPr>
            <a:r>
              <a:rPr lang="en-GB" dirty="0"/>
              <a:t>ALTERNATIVES</a:t>
            </a:r>
          </a:p>
          <a:p>
            <a:pPr marL="171450" lvl="0" indent="-171450">
              <a:buFont typeface="Arial" panose="020B0604020202020204" pitchFamily="34" charset="0"/>
              <a:buChar char="•"/>
            </a:pPr>
            <a:r>
              <a:rPr lang="en-GB" dirty="0"/>
              <a:t>Use separate sticky notes then stick them to a wall so young leaders can work in their own space.</a:t>
            </a:r>
          </a:p>
          <a:p>
            <a:pPr marL="171450" lvl="0" indent="-171450">
              <a:buFont typeface="Arial" panose="020B0604020202020204" pitchFamily="34" charset="0"/>
              <a:buChar char="•"/>
            </a:pPr>
            <a:r>
              <a:rPr lang="en-GB" dirty="0"/>
              <a:t>Work in small groups and run as a relay race: group members take turns to run to a flipchart and add their ideas.</a:t>
            </a:r>
          </a:p>
          <a:p>
            <a:pPr marL="171450" lvl="0" indent="-171450">
              <a:buFont typeface="Arial" panose="020B0604020202020204" pitchFamily="34" charset="0"/>
              <a:buChar char="•"/>
            </a:pPr>
            <a:r>
              <a:rPr lang="en-GB" dirty="0"/>
              <a:t>Each young leader creates one idea covering all of the elements – who, what, where, when, how – then shares their idea (verbal or written) with the whole group.</a:t>
            </a:r>
          </a:p>
          <a:p>
            <a:pPr marL="171450" lvl="0" indent="-171450">
              <a:buFont typeface="Arial" panose="020B0604020202020204" pitchFamily="34" charset="0"/>
              <a:buChar char="•"/>
            </a:pPr>
            <a:r>
              <a:rPr lang="en-GB" dirty="0"/>
              <a:t>Pass a bean bag/ tap a balloon/ roll a ball between young leaders; as each one receives it, they share one idea.</a:t>
            </a:r>
          </a:p>
          <a:p>
            <a:pPr marL="171450" lvl="0" indent="-171450">
              <a:buFont typeface="Arial" panose="020B0604020202020204" pitchFamily="34" charset="0"/>
              <a:buChar char="•"/>
            </a:pPr>
            <a:r>
              <a:rPr lang="en-GB" dirty="0"/>
              <a:t>Young leaders write ideas on separate pieces of paper, scrunch them into a ball (or post them into a box) so ideas can be shared anonymously afterwards.</a:t>
            </a:r>
          </a:p>
          <a:p>
            <a:pPr marL="0" lvl="0" indent="0">
              <a:buFont typeface="Arial" panose="020B0604020202020204" pitchFamily="34" charset="0"/>
              <a:buNone/>
            </a:pPr>
            <a:endParaRPr lang="en-GB" dirty="0"/>
          </a:p>
          <a:p>
            <a:pPr marL="171450" lvl="0" indent="-171450">
              <a:buFont typeface="Arial" panose="020B0604020202020204" pitchFamily="34" charset="0"/>
              <a:buChar char="•"/>
            </a:pPr>
            <a:endParaRPr lang="en-GB" dirty="0"/>
          </a:p>
          <a:p>
            <a:pPr marL="628650" lvl="1"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fld id="{4501A0F1-6387-944A-8EDE-D156E59E7AFE}" type="slidenum">
              <a:rPr lang="en-US" smtClean="0"/>
              <a:t>12</a:t>
            </a:fld>
            <a:endParaRPr lang="en-US"/>
          </a:p>
        </p:txBody>
      </p:sp>
    </p:spTree>
    <p:extLst>
      <p:ext uri="{BB962C8B-B14F-4D97-AF65-F5344CB8AC3E}">
        <p14:creationId xmlns:p14="http://schemas.microsoft.com/office/powerpoint/2010/main" val="36119604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TEACHER NOTES</a:t>
            </a:r>
          </a:p>
          <a:p>
            <a:endParaRPr lang="en-GB" dirty="0"/>
          </a:p>
          <a:p>
            <a:pPr marL="171450" indent="-171450">
              <a:buFont typeface="Arial" panose="020B0604020202020204" pitchFamily="34" charset="0"/>
              <a:buChar char="•"/>
            </a:pPr>
            <a:r>
              <a:rPr lang="en-GB" dirty="0"/>
              <a:t>Use the slide to summarise that, as young leaders, they will need to vary the what, where, when and how to suit different children. That way they create better chances for all pupils to enjoy physical activity and, in turn, become or stay active so it’s really important that we listen to what others want.</a:t>
            </a:r>
          </a:p>
        </p:txBody>
      </p:sp>
      <p:sp>
        <p:nvSpPr>
          <p:cNvPr id="4" name="Slide Number Placeholder 3"/>
          <p:cNvSpPr>
            <a:spLocks noGrp="1"/>
          </p:cNvSpPr>
          <p:nvPr>
            <p:ph type="sldNum" sz="quarter" idx="5"/>
          </p:nvPr>
        </p:nvSpPr>
        <p:spPr/>
        <p:txBody>
          <a:bodyPr/>
          <a:lstStyle/>
          <a:p>
            <a:fld id="{4501A0F1-6387-944A-8EDE-D156E59E7AFE}" type="slidenum">
              <a:rPr lang="en-US" smtClean="0"/>
              <a:t>13</a:t>
            </a:fld>
            <a:endParaRPr lang="en-US"/>
          </a:p>
        </p:txBody>
      </p:sp>
    </p:spTree>
    <p:extLst>
      <p:ext uri="{BB962C8B-B14F-4D97-AF65-F5344CB8AC3E}">
        <p14:creationId xmlns:p14="http://schemas.microsoft.com/office/powerpoint/2010/main" val="31488235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TEACHER NOTES</a:t>
            </a:r>
          </a:p>
          <a:p>
            <a:endParaRPr lang="en-GB" dirty="0"/>
          </a:p>
          <a:p>
            <a:pPr marL="171450" indent="-171450">
              <a:buFont typeface="Arial" panose="020B0604020202020204" pitchFamily="34" charset="0"/>
              <a:buChar char="•"/>
            </a:pPr>
            <a:r>
              <a:rPr lang="en-GB" dirty="0"/>
              <a:t>This session focuses on the values and principles that underpin enjoyable physical activity for all children.</a:t>
            </a:r>
          </a:p>
        </p:txBody>
      </p:sp>
      <p:sp>
        <p:nvSpPr>
          <p:cNvPr id="4" name="Slide Number Placeholder 3"/>
          <p:cNvSpPr>
            <a:spLocks noGrp="1"/>
          </p:cNvSpPr>
          <p:nvPr>
            <p:ph type="sldNum" sz="quarter" idx="5"/>
          </p:nvPr>
        </p:nvSpPr>
        <p:spPr/>
        <p:txBody>
          <a:bodyPr/>
          <a:lstStyle/>
          <a:p>
            <a:fld id="{4501A0F1-6387-944A-8EDE-D156E59E7AFE}" type="slidenum">
              <a:rPr lang="en-US" smtClean="0"/>
              <a:t>14</a:t>
            </a:fld>
            <a:endParaRPr lang="en-US"/>
          </a:p>
        </p:txBody>
      </p:sp>
    </p:spTree>
    <p:extLst>
      <p:ext uri="{BB962C8B-B14F-4D97-AF65-F5344CB8AC3E}">
        <p14:creationId xmlns:p14="http://schemas.microsoft.com/office/powerpoint/2010/main" val="785951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TEACHER NOTES</a:t>
            </a:r>
          </a:p>
          <a:p>
            <a:endParaRPr lang="en-GB" dirty="0"/>
          </a:p>
          <a:p>
            <a:pPr marL="171450" indent="-171450">
              <a:buFont typeface="Arial" panose="020B0604020202020204" pitchFamily="34" charset="0"/>
              <a:buChar char="•"/>
            </a:pPr>
            <a:r>
              <a:rPr lang="en-GB" dirty="0"/>
              <a:t>Use the slide to share that the most important part of being a young leader is to help everyone to feel a sense of belonging. </a:t>
            </a:r>
          </a:p>
          <a:p>
            <a:pPr marL="171450" indent="-171450">
              <a:buFont typeface="Arial" panose="020B0604020202020204" pitchFamily="34" charset="0"/>
              <a:buChar char="•"/>
            </a:pPr>
            <a:r>
              <a:rPr lang="en-GB" dirty="0"/>
              <a:t>Explain that a sense of belonging comes from feeling good about ourselves, being with others, enjoying activities and feeling at ‘home’ in other spaces.</a:t>
            </a:r>
          </a:p>
          <a:p>
            <a:pPr marL="171450" indent="-171450">
              <a:buFont typeface="Arial" panose="020B0604020202020204" pitchFamily="34" charset="0"/>
              <a:buChar char="•"/>
            </a:pPr>
            <a:r>
              <a:rPr lang="en-GB" dirty="0"/>
              <a:t>Having a sense of belonging is essential to our overall happiness and wellbeing.</a:t>
            </a:r>
          </a:p>
          <a:p>
            <a:pPr marL="171450" indent="-171450">
              <a:buFont typeface="Arial" panose="020B0604020202020204" pitchFamily="34" charset="0"/>
              <a:buChar char="•"/>
            </a:pPr>
            <a:r>
              <a:rPr lang="en-GB" dirty="0"/>
              <a:t>Explain that the young leaders will consider how they can help to create a sense of belonging through the following active voting/debating activity.</a:t>
            </a:r>
          </a:p>
        </p:txBody>
      </p:sp>
      <p:sp>
        <p:nvSpPr>
          <p:cNvPr id="4" name="Slide Number Placeholder 3"/>
          <p:cNvSpPr>
            <a:spLocks noGrp="1"/>
          </p:cNvSpPr>
          <p:nvPr>
            <p:ph type="sldNum" sz="quarter" idx="5"/>
          </p:nvPr>
        </p:nvSpPr>
        <p:spPr/>
        <p:txBody>
          <a:bodyPr/>
          <a:lstStyle/>
          <a:p>
            <a:fld id="{4501A0F1-6387-944A-8EDE-D156E59E7AFE}" type="slidenum">
              <a:rPr lang="en-US" smtClean="0"/>
              <a:t>15</a:t>
            </a:fld>
            <a:endParaRPr lang="en-US"/>
          </a:p>
        </p:txBody>
      </p:sp>
    </p:spTree>
    <p:extLst>
      <p:ext uri="{BB962C8B-B14F-4D97-AF65-F5344CB8AC3E}">
        <p14:creationId xmlns:p14="http://schemas.microsoft.com/office/powerpoint/2010/main" val="28204311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TEACHER NOTES</a:t>
            </a:r>
          </a:p>
          <a:p>
            <a:endParaRPr lang="en-GB" dirty="0"/>
          </a:p>
          <a:p>
            <a:pPr marL="171450" indent="-171450">
              <a:buFont typeface="Arial" panose="020B0604020202020204" pitchFamily="34" charset="0"/>
              <a:buChar char="•"/>
            </a:pPr>
            <a:r>
              <a:rPr lang="en-GB" dirty="0"/>
              <a:t>Use this slide to explain the process for the next 8 slides (2 slides per topic).</a:t>
            </a:r>
          </a:p>
          <a:p>
            <a:pPr marL="171450" indent="-171450">
              <a:buFont typeface="Arial" panose="020B0604020202020204" pitchFamily="34" charset="0"/>
              <a:buChar char="•"/>
            </a:pPr>
            <a:endParaRPr lang="en-GB" dirty="0"/>
          </a:p>
          <a:p>
            <a:pPr marL="0" indent="0">
              <a:buFont typeface="Arial" panose="020B0604020202020204" pitchFamily="34" charset="0"/>
              <a:buNone/>
            </a:pPr>
            <a:r>
              <a:rPr lang="en-GB" dirty="0"/>
              <a:t>For each of the following topics:</a:t>
            </a:r>
          </a:p>
          <a:p>
            <a:pPr marL="171450" indent="-171450">
              <a:buFont typeface="Arial" panose="020B0604020202020204" pitchFamily="34" charset="0"/>
              <a:buChar char="•"/>
            </a:pPr>
            <a:r>
              <a:rPr lang="en-GB" dirty="0"/>
              <a:t>Ask the young leaders to start in the middle of the room.</a:t>
            </a:r>
          </a:p>
          <a:p>
            <a:pPr marL="171450" indent="-171450">
              <a:buFont typeface="Arial" panose="020B0604020202020204" pitchFamily="34" charset="0"/>
              <a:buChar char="•"/>
            </a:pPr>
            <a:r>
              <a:rPr lang="en-GB" dirty="0"/>
              <a:t>Indicate (verbally and/or with signs) which sides of the room are ‘agree’ (left as the young leaders face the slides) and ‘disagree’ (right).</a:t>
            </a:r>
          </a:p>
          <a:p>
            <a:pPr marL="171450" indent="-171450">
              <a:buFont typeface="Arial" panose="020B0604020202020204" pitchFamily="34" charset="0"/>
              <a:buChar char="•"/>
            </a:pPr>
            <a:r>
              <a:rPr lang="en-GB" dirty="0"/>
              <a:t>As you reveal each slide, ask the young leaders to decide if this action will help to build other children’s sense of belonging.</a:t>
            </a:r>
          </a:p>
          <a:p>
            <a:pPr marL="171450" indent="-171450">
              <a:buFont typeface="Arial" panose="020B0604020202020204" pitchFamily="34" charset="0"/>
              <a:buChar char="•"/>
            </a:pPr>
            <a:r>
              <a:rPr lang="en-GB" dirty="0"/>
              <a:t>Give them 30 seconds thinking time before they move to agree or disagree.</a:t>
            </a:r>
          </a:p>
          <a:p>
            <a:pPr marL="171450" indent="-171450">
              <a:buFont typeface="Arial" panose="020B0604020202020204" pitchFamily="34" charset="0"/>
              <a:buChar char="•"/>
            </a:pPr>
            <a:r>
              <a:rPr lang="en-GB" dirty="0"/>
              <a:t>Encourage them to have confidence and courage and make up their own mind instead of just copying others.</a:t>
            </a:r>
          </a:p>
          <a:p>
            <a:pPr marL="171450" indent="-171450">
              <a:buFont typeface="Arial" panose="020B0604020202020204" pitchFamily="34" charset="0"/>
              <a:buChar char="•"/>
            </a:pPr>
            <a:r>
              <a:rPr lang="en-GB" dirty="0"/>
              <a:t>Once they have moved, give them 30 seconds to share their rationale with each other and/or with you.</a:t>
            </a:r>
          </a:p>
          <a:p>
            <a:pPr marL="171450" indent="-171450">
              <a:buFont typeface="Arial" panose="020B0604020202020204" pitchFamily="34" charset="0"/>
              <a:buChar char="•"/>
            </a:pPr>
            <a:r>
              <a:rPr lang="en-GB" dirty="0"/>
              <a:t>Try to avoid sharing your own judgements. Encourage the young leaders to consider different children’s experiences, preferences and needs each time.</a:t>
            </a:r>
          </a:p>
          <a:p>
            <a:pPr marL="171450" indent="-171450">
              <a:buFont typeface="Arial" panose="020B0604020202020204" pitchFamily="34" charset="0"/>
              <a:buChar char="•"/>
            </a:pPr>
            <a:r>
              <a:rPr lang="en-GB" dirty="0"/>
              <a:t>Use the ‘positives’ and ‘negatives’ slide after each short debate to summarise. (This may be deleted or skipped if they have covered the issues.)</a:t>
            </a:r>
          </a:p>
          <a:p>
            <a:pPr marL="0" indent="0">
              <a:buFont typeface="Arial" panose="020B0604020202020204" pitchFamily="34" charset="0"/>
              <a:buNone/>
            </a:pPr>
            <a:endParaRPr lang="en-GB" dirty="0"/>
          </a:p>
          <a:p>
            <a:pPr marL="0" indent="0">
              <a:buFont typeface="Arial" panose="020B0604020202020204" pitchFamily="34" charset="0"/>
              <a:buNone/>
            </a:pPr>
            <a:r>
              <a:rPr lang="en-GB" dirty="0"/>
              <a:t>ALTERNATIVES</a:t>
            </a:r>
          </a:p>
          <a:p>
            <a:pPr marL="171450" indent="-171450">
              <a:buFont typeface="Arial" panose="020B0604020202020204" pitchFamily="34" charset="0"/>
              <a:buChar char="•"/>
            </a:pPr>
            <a:r>
              <a:rPr lang="en-GB" dirty="0"/>
              <a:t>Change which action the young leaders use to share their views, e.g., stand/sit, raise right/left hand, show thumbs up/down.</a:t>
            </a:r>
          </a:p>
          <a:p>
            <a:pPr marL="171450" indent="-171450">
              <a:buFont typeface="Arial" panose="020B0604020202020204" pitchFamily="34" charset="0"/>
              <a:buChar char="•"/>
            </a:pPr>
            <a:r>
              <a:rPr lang="en-GB" dirty="0"/>
              <a:t>Give young leaders double-sided signs to hold up for agree/disagree.</a:t>
            </a:r>
          </a:p>
          <a:p>
            <a:pPr marL="171450" indent="-171450">
              <a:buFont typeface="Arial" panose="020B0604020202020204" pitchFamily="34" charset="0"/>
              <a:buChar char="•"/>
            </a:pPr>
            <a:r>
              <a:rPr lang="en-GB" dirty="0"/>
              <a:t>Work in pairs/small groups rather than as individuals.</a:t>
            </a:r>
          </a:p>
          <a:p>
            <a:pPr marL="171450" indent="-171450">
              <a:buFont typeface="Arial" panose="020B0604020202020204" pitchFamily="34" charset="0"/>
              <a:buChar char="•"/>
            </a:pPr>
            <a:r>
              <a:rPr lang="en-GB" dirty="0"/>
              <a:t>Work in 4 groups and give each group one of the slides. They discuss briefly and present their views to the whole group.</a:t>
            </a:r>
          </a:p>
          <a:p>
            <a:pPr marL="171450" indent="-171450">
              <a:buFont typeface="Arial" panose="020B0604020202020204" pitchFamily="34" charset="0"/>
              <a:buChar char="•"/>
            </a:pPr>
            <a:r>
              <a:rPr lang="en-GB" dirty="0"/>
              <a:t>Skip the positive and negative summaries.</a:t>
            </a:r>
          </a:p>
          <a:p>
            <a:pPr marL="0" indent="0">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fld id="{4501A0F1-6387-944A-8EDE-D156E59E7AFE}" type="slidenum">
              <a:rPr lang="en-US" smtClean="0"/>
              <a:t>16</a:t>
            </a:fld>
            <a:endParaRPr lang="en-US"/>
          </a:p>
        </p:txBody>
      </p:sp>
    </p:spTree>
    <p:extLst>
      <p:ext uri="{BB962C8B-B14F-4D97-AF65-F5344CB8AC3E}">
        <p14:creationId xmlns:p14="http://schemas.microsoft.com/office/powerpoint/2010/main" val="40880280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D0484D-6CA7-4EF0-3C59-A8323190A0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C1B311-3EC8-A0CE-37BA-74D6402561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8C176B-1EC4-2949-7BA0-39912E44394C}"/>
              </a:ext>
            </a:extLst>
          </p:cNvPr>
          <p:cNvSpPr>
            <a:spLocks noGrp="1"/>
          </p:cNvSpPr>
          <p:nvPr>
            <p:ph type="body" idx="1"/>
          </p:nvPr>
        </p:nvSpPr>
        <p:spPr/>
        <p:txBody>
          <a:bodyPr/>
          <a:lstStyle/>
          <a:p>
            <a:r>
              <a:rPr lang="en-GB" dirty="0"/>
              <a:t>TEACHER NOTES</a:t>
            </a:r>
          </a:p>
          <a:p>
            <a:endParaRPr lang="en-GB" dirty="0"/>
          </a:p>
        </p:txBody>
      </p:sp>
      <p:sp>
        <p:nvSpPr>
          <p:cNvPr id="4" name="Slide Number Placeholder 3">
            <a:extLst>
              <a:ext uri="{FF2B5EF4-FFF2-40B4-BE49-F238E27FC236}">
                <a16:creationId xmlns:a16="http://schemas.microsoft.com/office/drawing/2014/main" id="{3921CF62-E31A-A809-146E-A82F60507A42}"/>
              </a:ext>
            </a:extLst>
          </p:cNvPr>
          <p:cNvSpPr>
            <a:spLocks noGrp="1"/>
          </p:cNvSpPr>
          <p:nvPr>
            <p:ph type="sldNum" sz="quarter" idx="5"/>
          </p:nvPr>
        </p:nvSpPr>
        <p:spPr/>
        <p:txBody>
          <a:bodyPr/>
          <a:lstStyle/>
          <a:p>
            <a:fld id="{4501A0F1-6387-944A-8EDE-D156E59E7AFE}" type="slidenum">
              <a:rPr lang="en-US" smtClean="0"/>
              <a:t>17</a:t>
            </a:fld>
            <a:endParaRPr lang="en-US"/>
          </a:p>
        </p:txBody>
      </p:sp>
    </p:spTree>
    <p:extLst>
      <p:ext uri="{BB962C8B-B14F-4D97-AF65-F5344CB8AC3E}">
        <p14:creationId xmlns:p14="http://schemas.microsoft.com/office/powerpoint/2010/main" val="4980633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F88E7C-33AA-1B83-BC12-E85CE501FE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16D5B4-49CA-6774-7EF7-FD4772799E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89804B-E6E2-DC25-0F48-1512CAE5C9F6}"/>
              </a:ext>
            </a:extLst>
          </p:cNvPr>
          <p:cNvSpPr>
            <a:spLocks noGrp="1"/>
          </p:cNvSpPr>
          <p:nvPr>
            <p:ph type="body" idx="1"/>
          </p:nvPr>
        </p:nvSpPr>
        <p:spPr/>
        <p:txBody>
          <a:bodyPr/>
          <a:lstStyle/>
          <a:p>
            <a:r>
              <a:rPr lang="en-GB" dirty="0"/>
              <a:t>TEACHER NOTES</a:t>
            </a:r>
          </a:p>
          <a:p>
            <a:endParaRPr lang="en-GB" dirty="0"/>
          </a:p>
        </p:txBody>
      </p:sp>
      <p:sp>
        <p:nvSpPr>
          <p:cNvPr id="4" name="Slide Number Placeholder 3">
            <a:extLst>
              <a:ext uri="{FF2B5EF4-FFF2-40B4-BE49-F238E27FC236}">
                <a16:creationId xmlns:a16="http://schemas.microsoft.com/office/drawing/2014/main" id="{9FD8FE83-76B6-3661-4195-D21CC5CE238E}"/>
              </a:ext>
            </a:extLst>
          </p:cNvPr>
          <p:cNvSpPr>
            <a:spLocks noGrp="1"/>
          </p:cNvSpPr>
          <p:nvPr>
            <p:ph type="sldNum" sz="quarter" idx="5"/>
          </p:nvPr>
        </p:nvSpPr>
        <p:spPr/>
        <p:txBody>
          <a:bodyPr/>
          <a:lstStyle/>
          <a:p>
            <a:fld id="{4501A0F1-6387-944A-8EDE-D156E59E7AFE}" type="slidenum">
              <a:rPr lang="en-US" smtClean="0"/>
              <a:t>18</a:t>
            </a:fld>
            <a:endParaRPr lang="en-US"/>
          </a:p>
        </p:txBody>
      </p:sp>
    </p:spTree>
    <p:extLst>
      <p:ext uri="{BB962C8B-B14F-4D97-AF65-F5344CB8AC3E}">
        <p14:creationId xmlns:p14="http://schemas.microsoft.com/office/powerpoint/2010/main" val="10356782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TEACHER NOTES</a:t>
            </a:r>
          </a:p>
          <a:p>
            <a:endParaRPr lang="en-GB" dirty="0"/>
          </a:p>
          <a:p>
            <a:pPr marL="0" indent="0">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fld id="{4501A0F1-6387-944A-8EDE-D156E59E7AFE}" type="slidenum">
              <a:rPr lang="en-US" smtClean="0"/>
              <a:t>19</a:t>
            </a:fld>
            <a:endParaRPr lang="en-US"/>
          </a:p>
        </p:txBody>
      </p:sp>
    </p:spTree>
    <p:extLst>
      <p:ext uri="{BB962C8B-B14F-4D97-AF65-F5344CB8AC3E}">
        <p14:creationId xmlns:p14="http://schemas.microsoft.com/office/powerpoint/2010/main" val="34510703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GB" dirty="0"/>
          </a:p>
        </p:txBody>
      </p:sp>
    </p:spTree>
    <p:extLst>
      <p:ext uri="{BB962C8B-B14F-4D97-AF65-F5344CB8AC3E}">
        <p14:creationId xmlns:p14="http://schemas.microsoft.com/office/powerpoint/2010/main" val="8667785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3D275D-C1BE-C064-9E1B-ED6515E68B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EDA01E-2961-114A-744A-8738965F29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AD06C1-561F-EFED-D016-23E25B2B7AFA}"/>
              </a:ext>
            </a:extLst>
          </p:cNvPr>
          <p:cNvSpPr>
            <a:spLocks noGrp="1"/>
          </p:cNvSpPr>
          <p:nvPr>
            <p:ph type="body" idx="1"/>
          </p:nvPr>
        </p:nvSpPr>
        <p:spPr/>
        <p:txBody>
          <a:bodyPr/>
          <a:lstStyle/>
          <a:p>
            <a:r>
              <a:rPr lang="en-GB" dirty="0"/>
              <a:t>TEACHER NOTES</a:t>
            </a:r>
          </a:p>
          <a:p>
            <a:r>
              <a:rPr lang="en-GB" dirty="0"/>
              <a:t>Reinforce the importance of listening to pupils to be able to create activities that they enjoy most and encourage those who aren’t as keen. </a:t>
            </a:r>
          </a:p>
        </p:txBody>
      </p:sp>
      <p:sp>
        <p:nvSpPr>
          <p:cNvPr id="4" name="Slide Number Placeholder 3">
            <a:extLst>
              <a:ext uri="{FF2B5EF4-FFF2-40B4-BE49-F238E27FC236}">
                <a16:creationId xmlns:a16="http://schemas.microsoft.com/office/drawing/2014/main" id="{5917324D-C290-003E-0358-DB30CACD6087}"/>
              </a:ext>
            </a:extLst>
          </p:cNvPr>
          <p:cNvSpPr>
            <a:spLocks noGrp="1"/>
          </p:cNvSpPr>
          <p:nvPr>
            <p:ph type="sldNum" sz="quarter" idx="5"/>
          </p:nvPr>
        </p:nvSpPr>
        <p:spPr/>
        <p:txBody>
          <a:bodyPr/>
          <a:lstStyle/>
          <a:p>
            <a:fld id="{4501A0F1-6387-944A-8EDE-D156E59E7AFE}" type="slidenum">
              <a:rPr lang="en-US" smtClean="0"/>
              <a:t>20</a:t>
            </a:fld>
            <a:endParaRPr lang="en-US"/>
          </a:p>
        </p:txBody>
      </p:sp>
    </p:spTree>
    <p:extLst>
      <p:ext uri="{BB962C8B-B14F-4D97-AF65-F5344CB8AC3E}">
        <p14:creationId xmlns:p14="http://schemas.microsoft.com/office/powerpoint/2010/main" val="17563110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TEACHER NOTES</a:t>
            </a:r>
          </a:p>
          <a:p>
            <a:pPr marL="0" indent="0">
              <a:buFont typeface="Arial" panose="020B0604020202020204" pitchFamily="34" charset="0"/>
              <a:buNone/>
            </a:pPr>
            <a:endParaRPr lang="en-GB" dirty="0"/>
          </a:p>
          <a:p>
            <a:endParaRPr lang="en-GB" dirty="0"/>
          </a:p>
        </p:txBody>
      </p:sp>
      <p:sp>
        <p:nvSpPr>
          <p:cNvPr id="4" name="Slide Number Placeholder 3"/>
          <p:cNvSpPr>
            <a:spLocks noGrp="1"/>
          </p:cNvSpPr>
          <p:nvPr>
            <p:ph type="sldNum" sz="quarter" idx="5"/>
          </p:nvPr>
        </p:nvSpPr>
        <p:spPr/>
        <p:txBody>
          <a:bodyPr/>
          <a:lstStyle/>
          <a:p>
            <a:fld id="{4501A0F1-6387-944A-8EDE-D156E59E7AFE}" type="slidenum">
              <a:rPr lang="en-US" smtClean="0"/>
              <a:t>21</a:t>
            </a:fld>
            <a:endParaRPr lang="en-US"/>
          </a:p>
        </p:txBody>
      </p:sp>
    </p:spTree>
    <p:extLst>
      <p:ext uri="{BB962C8B-B14F-4D97-AF65-F5344CB8AC3E}">
        <p14:creationId xmlns:p14="http://schemas.microsoft.com/office/powerpoint/2010/main" val="9095461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CA6966-FFFC-2BBB-4B68-DFB88CFD74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9B6623-7CCD-F1EE-D344-D88CC8E2C7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BE706D-3A1B-5608-4E83-505432EA7689}"/>
              </a:ext>
            </a:extLst>
          </p:cNvPr>
          <p:cNvSpPr>
            <a:spLocks noGrp="1"/>
          </p:cNvSpPr>
          <p:nvPr>
            <p:ph type="body" idx="1"/>
          </p:nvPr>
        </p:nvSpPr>
        <p:spPr/>
        <p:txBody>
          <a:bodyPr/>
          <a:lstStyle/>
          <a:p>
            <a:r>
              <a:rPr lang="en-GB" dirty="0"/>
              <a:t>TEACHER NOTES</a:t>
            </a:r>
          </a:p>
          <a:p>
            <a:endParaRPr lang="en-GB" dirty="0"/>
          </a:p>
        </p:txBody>
      </p:sp>
      <p:sp>
        <p:nvSpPr>
          <p:cNvPr id="4" name="Slide Number Placeholder 3">
            <a:extLst>
              <a:ext uri="{FF2B5EF4-FFF2-40B4-BE49-F238E27FC236}">
                <a16:creationId xmlns:a16="http://schemas.microsoft.com/office/drawing/2014/main" id="{02CEAE01-F11D-ED43-760F-4870798E4861}"/>
              </a:ext>
            </a:extLst>
          </p:cNvPr>
          <p:cNvSpPr>
            <a:spLocks noGrp="1"/>
          </p:cNvSpPr>
          <p:nvPr>
            <p:ph type="sldNum" sz="quarter" idx="5"/>
          </p:nvPr>
        </p:nvSpPr>
        <p:spPr/>
        <p:txBody>
          <a:bodyPr/>
          <a:lstStyle/>
          <a:p>
            <a:fld id="{4501A0F1-6387-944A-8EDE-D156E59E7AFE}" type="slidenum">
              <a:rPr lang="en-US" smtClean="0"/>
              <a:t>22</a:t>
            </a:fld>
            <a:endParaRPr lang="en-US"/>
          </a:p>
        </p:txBody>
      </p:sp>
    </p:spTree>
    <p:extLst>
      <p:ext uri="{BB962C8B-B14F-4D97-AF65-F5344CB8AC3E}">
        <p14:creationId xmlns:p14="http://schemas.microsoft.com/office/powerpoint/2010/main" val="3898928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TEACHER NOTES</a:t>
            </a:r>
          </a:p>
          <a:p>
            <a:endParaRPr lang="en-GB" dirty="0"/>
          </a:p>
          <a:p>
            <a:pPr marL="0" indent="0">
              <a:buFont typeface="Arial" panose="020B0604020202020204" pitchFamily="34" charset="0"/>
              <a:buNone/>
            </a:pPr>
            <a:endParaRPr lang="en-GB" dirty="0"/>
          </a:p>
          <a:p>
            <a:endParaRPr lang="en-GB" dirty="0"/>
          </a:p>
        </p:txBody>
      </p:sp>
      <p:sp>
        <p:nvSpPr>
          <p:cNvPr id="4" name="Slide Number Placeholder 3"/>
          <p:cNvSpPr>
            <a:spLocks noGrp="1"/>
          </p:cNvSpPr>
          <p:nvPr>
            <p:ph type="sldNum" sz="quarter" idx="5"/>
          </p:nvPr>
        </p:nvSpPr>
        <p:spPr/>
        <p:txBody>
          <a:bodyPr/>
          <a:lstStyle/>
          <a:p>
            <a:fld id="{4501A0F1-6387-944A-8EDE-D156E59E7AFE}" type="slidenum">
              <a:rPr lang="en-US" smtClean="0"/>
              <a:t>23</a:t>
            </a:fld>
            <a:endParaRPr lang="en-US"/>
          </a:p>
        </p:txBody>
      </p:sp>
    </p:spTree>
    <p:extLst>
      <p:ext uri="{BB962C8B-B14F-4D97-AF65-F5344CB8AC3E}">
        <p14:creationId xmlns:p14="http://schemas.microsoft.com/office/powerpoint/2010/main" val="10205847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B0D65C-44D3-17BA-1A54-14DBD11728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C472C2-F929-0FC4-C39F-4DAC208206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95A219-F2C4-DAAB-CF35-3FE53ADEAB55}"/>
              </a:ext>
            </a:extLst>
          </p:cNvPr>
          <p:cNvSpPr>
            <a:spLocks noGrp="1"/>
          </p:cNvSpPr>
          <p:nvPr>
            <p:ph type="body" idx="1"/>
          </p:nvPr>
        </p:nvSpPr>
        <p:spPr/>
        <p:txBody>
          <a:bodyPr/>
          <a:lstStyle/>
          <a:p>
            <a:r>
              <a:rPr lang="en-GB" dirty="0"/>
              <a:t>TEACHER NOTES</a:t>
            </a:r>
          </a:p>
          <a:p>
            <a:endParaRPr lang="en-GB" dirty="0"/>
          </a:p>
        </p:txBody>
      </p:sp>
      <p:sp>
        <p:nvSpPr>
          <p:cNvPr id="4" name="Slide Number Placeholder 3">
            <a:extLst>
              <a:ext uri="{FF2B5EF4-FFF2-40B4-BE49-F238E27FC236}">
                <a16:creationId xmlns:a16="http://schemas.microsoft.com/office/drawing/2014/main" id="{0EA545AB-6A88-A3E1-B816-D0B2CCB170D3}"/>
              </a:ext>
            </a:extLst>
          </p:cNvPr>
          <p:cNvSpPr>
            <a:spLocks noGrp="1"/>
          </p:cNvSpPr>
          <p:nvPr>
            <p:ph type="sldNum" sz="quarter" idx="5"/>
          </p:nvPr>
        </p:nvSpPr>
        <p:spPr/>
        <p:txBody>
          <a:bodyPr/>
          <a:lstStyle/>
          <a:p>
            <a:fld id="{4501A0F1-6387-944A-8EDE-D156E59E7AFE}" type="slidenum">
              <a:rPr lang="en-US" smtClean="0"/>
              <a:t>24</a:t>
            </a:fld>
            <a:endParaRPr lang="en-US"/>
          </a:p>
        </p:txBody>
      </p:sp>
    </p:spTree>
    <p:extLst>
      <p:ext uri="{BB962C8B-B14F-4D97-AF65-F5344CB8AC3E}">
        <p14:creationId xmlns:p14="http://schemas.microsoft.com/office/powerpoint/2010/main" val="42075175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TEACHER NOTES</a:t>
            </a:r>
          </a:p>
          <a:p>
            <a:endParaRPr lang="en-GB" dirty="0"/>
          </a:p>
          <a:p>
            <a:pPr marL="171450" indent="-171450">
              <a:buFont typeface="Arial" panose="020B0604020202020204" pitchFamily="34" charset="0"/>
              <a:buChar char="•"/>
            </a:pPr>
            <a:r>
              <a:rPr lang="en-GB" dirty="0"/>
              <a:t>Use the slide to summarise how physical activity can help to build belonging:</a:t>
            </a:r>
          </a:p>
          <a:p>
            <a:pPr marL="628650" lvl="1" indent="-171450">
              <a:buFont typeface="Arial" panose="020B0604020202020204" pitchFamily="34" charset="0"/>
              <a:buChar char="•"/>
            </a:pPr>
            <a:r>
              <a:rPr lang="en-GB" dirty="0"/>
              <a:t>Fun – when it stops being fun, children will stop playing.</a:t>
            </a:r>
          </a:p>
          <a:p>
            <a:pPr marL="628650" lvl="1" indent="-171450">
              <a:buFont typeface="Arial" panose="020B0604020202020204" pitchFamily="34" charset="0"/>
              <a:buChar char="•"/>
            </a:pPr>
            <a:r>
              <a:rPr lang="en-GB" dirty="0"/>
              <a:t>Friendship – encourage everyone to respect, cooperate and get to know each other.</a:t>
            </a:r>
          </a:p>
          <a:p>
            <a:pPr marL="628650" lvl="1" indent="-171450">
              <a:buFont typeface="Arial" panose="020B0604020202020204" pitchFamily="34" charset="0"/>
              <a:buChar char="•"/>
            </a:pPr>
            <a:r>
              <a:rPr lang="en-GB" dirty="0"/>
              <a:t>Change – adapt the activities to suit the children.</a:t>
            </a:r>
          </a:p>
          <a:p>
            <a:pPr marL="628650" lvl="1" indent="-171450">
              <a:buFont typeface="Arial" panose="020B0604020202020204" pitchFamily="34" charset="0"/>
              <a:buChar char="•"/>
            </a:pPr>
            <a:r>
              <a:rPr lang="en-GB" dirty="0"/>
              <a:t>Choice – encourage children to take part as they wish so they don’t feel forced to do something.</a:t>
            </a:r>
          </a:p>
          <a:p>
            <a:pPr marL="171450" indent="-171450">
              <a:buFont typeface="Arial" panose="020B0604020202020204" pitchFamily="34" charset="0"/>
              <a:buChar char="•"/>
            </a:pPr>
            <a:r>
              <a:rPr lang="en-GB" dirty="0"/>
              <a:t>These reflect ‘how’ activities can be delivered, i.e., same activity but different ways for different children.</a:t>
            </a:r>
          </a:p>
        </p:txBody>
      </p:sp>
      <p:sp>
        <p:nvSpPr>
          <p:cNvPr id="4" name="Slide Number Placeholder 3"/>
          <p:cNvSpPr>
            <a:spLocks noGrp="1"/>
          </p:cNvSpPr>
          <p:nvPr>
            <p:ph type="sldNum" sz="quarter" idx="5"/>
          </p:nvPr>
        </p:nvSpPr>
        <p:spPr/>
        <p:txBody>
          <a:bodyPr/>
          <a:lstStyle/>
          <a:p>
            <a:fld id="{4501A0F1-6387-944A-8EDE-D156E59E7AFE}" type="slidenum">
              <a:rPr lang="en-US" smtClean="0"/>
              <a:t>25</a:t>
            </a:fld>
            <a:endParaRPr lang="en-US"/>
          </a:p>
        </p:txBody>
      </p:sp>
    </p:spTree>
    <p:extLst>
      <p:ext uri="{BB962C8B-B14F-4D97-AF65-F5344CB8AC3E}">
        <p14:creationId xmlns:p14="http://schemas.microsoft.com/office/powerpoint/2010/main" val="42188787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TEACHER NOTES</a:t>
            </a:r>
          </a:p>
          <a:p>
            <a:endParaRPr lang="en-GB" dirty="0"/>
          </a:p>
          <a:p>
            <a:pPr marL="171450" indent="-171450">
              <a:buFont typeface="Arial" panose="020B0604020202020204" pitchFamily="34" charset="0"/>
              <a:buChar char="•"/>
            </a:pPr>
            <a:r>
              <a:rPr lang="en-GB" dirty="0"/>
              <a:t>Explain that we want all children to benefit from their work as young leaders and they will benefit as individuals too.</a:t>
            </a:r>
          </a:p>
          <a:p>
            <a:pPr marL="0" indent="0">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fld id="{4501A0F1-6387-944A-8EDE-D156E59E7AFE}" type="slidenum">
              <a:rPr lang="en-US" smtClean="0"/>
              <a:t>26</a:t>
            </a:fld>
            <a:endParaRPr lang="en-US"/>
          </a:p>
        </p:txBody>
      </p:sp>
    </p:spTree>
    <p:extLst>
      <p:ext uri="{BB962C8B-B14F-4D97-AF65-F5344CB8AC3E}">
        <p14:creationId xmlns:p14="http://schemas.microsoft.com/office/powerpoint/2010/main" val="15194803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TEACHER NOTES</a:t>
            </a:r>
          </a:p>
          <a:p>
            <a:endParaRPr lang="en-GB" dirty="0"/>
          </a:p>
          <a:p>
            <a:pPr marL="171450" indent="-171450">
              <a:buFont typeface="Arial" panose="020B0604020202020204" pitchFamily="34" charset="0"/>
              <a:buChar char="•"/>
            </a:pPr>
            <a:r>
              <a:rPr lang="en-GB" dirty="0"/>
              <a:t>Use the slide to summarise the different ways in which the pupils might benefit from being young leaders.</a:t>
            </a:r>
          </a:p>
          <a:p>
            <a:pPr marL="171450" indent="-171450">
              <a:buFont typeface="Arial" panose="020B0604020202020204" pitchFamily="34" charset="0"/>
              <a:buChar char="•"/>
            </a:pPr>
            <a:r>
              <a:rPr lang="en-GB" dirty="0"/>
              <a:t>In terms of wellbeing, you may wish to reinforce that volunteering (GIVE) is one of the five ways to wellbeing.</a:t>
            </a:r>
          </a:p>
          <a:p>
            <a:pPr marL="171450" indent="-171450">
              <a:buFont typeface="Arial" panose="020B0604020202020204" pitchFamily="34" charset="0"/>
              <a:buChar char="•"/>
            </a:pPr>
            <a:endParaRPr lang="en-GB" dirty="0"/>
          </a:p>
          <a:p>
            <a:pPr marL="0" indent="0">
              <a:buFont typeface="Arial" panose="020B0604020202020204" pitchFamily="34" charset="0"/>
              <a:buNone/>
            </a:pPr>
            <a:r>
              <a:rPr lang="en-GB" dirty="0"/>
              <a:t>ALTERNATIVES</a:t>
            </a:r>
          </a:p>
          <a:p>
            <a:pPr marL="171450" indent="-171450">
              <a:buFont typeface="Arial" panose="020B0604020202020204" pitchFamily="34" charset="0"/>
              <a:buChar char="•"/>
            </a:pPr>
            <a:r>
              <a:rPr lang="en-GB" dirty="0"/>
              <a:t>Ask the young leaders to suggest how they will benefit before showing this slide.</a:t>
            </a:r>
          </a:p>
          <a:p>
            <a:pPr marL="171450" indent="-171450">
              <a:buFont typeface="Arial" panose="020B0604020202020204" pitchFamily="34" charset="0"/>
              <a:buChar char="•"/>
            </a:pPr>
            <a:r>
              <a:rPr lang="en-GB" dirty="0"/>
              <a:t>For each benefit, ask if any of the young leaders have practical examples from previous volunteering/ leadership (not necessarily within physical activity).</a:t>
            </a:r>
          </a:p>
        </p:txBody>
      </p:sp>
      <p:sp>
        <p:nvSpPr>
          <p:cNvPr id="4" name="Slide Number Placeholder 3"/>
          <p:cNvSpPr>
            <a:spLocks noGrp="1"/>
          </p:cNvSpPr>
          <p:nvPr>
            <p:ph type="sldNum" sz="quarter" idx="5"/>
          </p:nvPr>
        </p:nvSpPr>
        <p:spPr/>
        <p:txBody>
          <a:bodyPr/>
          <a:lstStyle/>
          <a:p>
            <a:fld id="{4501A0F1-6387-944A-8EDE-D156E59E7AFE}" type="slidenum">
              <a:rPr lang="en-US" smtClean="0"/>
              <a:t>27</a:t>
            </a:fld>
            <a:endParaRPr lang="en-US"/>
          </a:p>
        </p:txBody>
      </p:sp>
    </p:spTree>
    <p:extLst>
      <p:ext uri="{BB962C8B-B14F-4D97-AF65-F5344CB8AC3E}">
        <p14:creationId xmlns:p14="http://schemas.microsoft.com/office/powerpoint/2010/main" val="39890204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86334-DFEF-810F-4EAB-57BF7FA8C0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72BD03-656D-20CE-A2F7-853B0A7C82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0B5654-BDB1-69B7-1AE7-888F23CD48CE}"/>
              </a:ext>
            </a:extLst>
          </p:cNvPr>
          <p:cNvSpPr>
            <a:spLocks noGrp="1"/>
          </p:cNvSpPr>
          <p:nvPr>
            <p:ph type="body" idx="1"/>
          </p:nvPr>
        </p:nvSpPr>
        <p:spPr/>
        <p:txBody>
          <a:bodyPr/>
          <a:lstStyle/>
          <a:p>
            <a:r>
              <a:rPr lang="en-GB" dirty="0"/>
              <a:t>TEACHER NOTES</a:t>
            </a:r>
          </a:p>
          <a:p>
            <a:endParaRPr lang="en-GB" dirty="0"/>
          </a:p>
          <a:p>
            <a:pPr marL="171450" indent="-171450">
              <a:buFont typeface="Arial" panose="020B0604020202020204" pitchFamily="34" charset="0"/>
              <a:buChar char="•"/>
            </a:pPr>
            <a:r>
              <a:rPr lang="en-GB" dirty="0"/>
              <a:t>Use the slide to highlight some of the skills that the young leaders will develop and use. (See the Goals and Skills download.)</a:t>
            </a:r>
          </a:p>
          <a:p>
            <a:pPr marL="0" indent="0">
              <a:buFont typeface="Arial" panose="020B0604020202020204" pitchFamily="34" charset="0"/>
              <a:buNone/>
            </a:pPr>
            <a:endParaRPr lang="en-GB" dirty="0"/>
          </a:p>
        </p:txBody>
      </p:sp>
      <p:sp>
        <p:nvSpPr>
          <p:cNvPr id="4" name="Slide Number Placeholder 3">
            <a:extLst>
              <a:ext uri="{FF2B5EF4-FFF2-40B4-BE49-F238E27FC236}">
                <a16:creationId xmlns:a16="http://schemas.microsoft.com/office/drawing/2014/main" id="{3287CA53-BC1D-9876-DFFC-79596507D7FD}"/>
              </a:ext>
            </a:extLst>
          </p:cNvPr>
          <p:cNvSpPr>
            <a:spLocks noGrp="1"/>
          </p:cNvSpPr>
          <p:nvPr>
            <p:ph type="sldNum" sz="quarter" idx="5"/>
          </p:nvPr>
        </p:nvSpPr>
        <p:spPr/>
        <p:txBody>
          <a:bodyPr/>
          <a:lstStyle/>
          <a:p>
            <a:fld id="{4501A0F1-6387-944A-8EDE-D156E59E7AFE}" type="slidenum">
              <a:rPr lang="en-US" smtClean="0"/>
              <a:t>28</a:t>
            </a:fld>
            <a:endParaRPr lang="en-US"/>
          </a:p>
        </p:txBody>
      </p:sp>
    </p:spTree>
    <p:extLst>
      <p:ext uri="{BB962C8B-B14F-4D97-AF65-F5344CB8AC3E}">
        <p14:creationId xmlns:p14="http://schemas.microsoft.com/office/powerpoint/2010/main" val="186963176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DEFA6E-F2F6-330A-8FAC-BB413D9EB5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7D7BD5-684A-E3EC-6AA1-B1ECE4BB0B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DE86A0-E022-C506-59CE-70BA839AC2A9}"/>
              </a:ext>
            </a:extLst>
          </p:cNvPr>
          <p:cNvSpPr>
            <a:spLocks noGrp="1"/>
          </p:cNvSpPr>
          <p:nvPr>
            <p:ph type="body" idx="1"/>
          </p:nvPr>
        </p:nvSpPr>
        <p:spPr/>
        <p:txBody>
          <a:bodyPr/>
          <a:lstStyle/>
          <a:p>
            <a:r>
              <a:rPr lang="en-GB" dirty="0"/>
              <a:t>TEACHER NOTES</a:t>
            </a:r>
          </a:p>
          <a:p>
            <a:endParaRPr lang="en-GB" dirty="0"/>
          </a:p>
          <a:p>
            <a:pPr marL="171450" indent="-171450">
              <a:buFont typeface="Arial" panose="020B0604020202020204" pitchFamily="34" charset="0"/>
              <a:buChar char="•"/>
            </a:pPr>
            <a:r>
              <a:rPr lang="en-GB" dirty="0"/>
              <a:t>Use the slide to highlight some of the skills that the young leaders will develop and use. (See the Goals and Skills download.)</a:t>
            </a:r>
          </a:p>
          <a:p>
            <a:pPr marL="0" indent="0">
              <a:buFont typeface="Arial" panose="020B0604020202020204" pitchFamily="34" charset="0"/>
              <a:buNone/>
            </a:pPr>
            <a:endParaRPr lang="en-GB" dirty="0"/>
          </a:p>
        </p:txBody>
      </p:sp>
      <p:sp>
        <p:nvSpPr>
          <p:cNvPr id="4" name="Slide Number Placeholder 3">
            <a:extLst>
              <a:ext uri="{FF2B5EF4-FFF2-40B4-BE49-F238E27FC236}">
                <a16:creationId xmlns:a16="http://schemas.microsoft.com/office/drawing/2014/main" id="{301B13CE-89EE-013B-7ED3-2173653B6E56}"/>
              </a:ext>
            </a:extLst>
          </p:cNvPr>
          <p:cNvSpPr>
            <a:spLocks noGrp="1"/>
          </p:cNvSpPr>
          <p:nvPr>
            <p:ph type="sldNum" sz="quarter" idx="5"/>
          </p:nvPr>
        </p:nvSpPr>
        <p:spPr/>
        <p:txBody>
          <a:bodyPr/>
          <a:lstStyle/>
          <a:p>
            <a:fld id="{4501A0F1-6387-944A-8EDE-D156E59E7AFE}" type="slidenum">
              <a:rPr lang="en-US" smtClean="0"/>
              <a:t>29</a:t>
            </a:fld>
            <a:endParaRPr lang="en-US"/>
          </a:p>
        </p:txBody>
      </p:sp>
    </p:spTree>
    <p:extLst>
      <p:ext uri="{BB962C8B-B14F-4D97-AF65-F5344CB8AC3E}">
        <p14:creationId xmlns:p14="http://schemas.microsoft.com/office/powerpoint/2010/main" val="22922947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Teacher slide – will be hidden during presentation.</a:t>
            </a:r>
          </a:p>
        </p:txBody>
      </p:sp>
      <p:sp>
        <p:nvSpPr>
          <p:cNvPr id="4" name="Slide Number Placeholder 3"/>
          <p:cNvSpPr>
            <a:spLocks noGrp="1"/>
          </p:cNvSpPr>
          <p:nvPr>
            <p:ph type="sldNum" sz="quarter" idx="5"/>
          </p:nvPr>
        </p:nvSpPr>
        <p:spPr/>
        <p:txBody>
          <a:bodyPr/>
          <a:lstStyle/>
          <a:p>
            <a:fld id="{4501A0F1-6387-944A-8EDE-D156E59E7AFE}" type="slidenum">
              <a:rPr lang="en-US" smtClean="0"/>
              <a:t>3</a:t>
            </a:fld>
            <a:endParaRPr lang="en-US"/>
          </a:p>
        </p:txBody>
      </p:sp>
    </p:spTree>
    <p:extLst>
      <p:ext uri="{BB962C8B-B14F-4D97-AF65-F5344CB8AC3E}">
        <p14:creationId xmlns:p14="http://schemas.microsoft.com/office/powerpoint/2010/main" val="78351738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TEACHER NOTES</a:t>
            </a:r>
          </a:p>
          <a:p>
            <a:endParaRPr lang="en-GB" dirty="0"/>
          </a:p>
          <a:p>
            <a:pPr marL="171450" indent="-171450">
              <a:buFont typeface="Arial" panose="020B0604020202020204" pitchFamily="34" charset="0"/>
              <a:buChar char="•"/>
            </a:pPr>
            <a:r>
              <a:rPr lang="en-GB" dirty="0"/>
              <a:t>EITHER during the session OR afterwards, ask the young leaders to use the goals and skills handout (see downloads) to set their own goals.</a:t>
            </a:r>
          </a:p>
          <a:p>
            <a:pPr marL="171450" indent="-171450">
              <a:buFont typeface="Arial" panose="020B0604020202020204" pitchFamily="34" charset="0"/>
              <a:buChar char="•"/>
            </a:pPr>
            <a:r>
              <a:rPr lang="en-GB" dirty="0"/>
              <a:t>Encourage pupils to think about their leadership skills. They will practise these as young leaders. Which ones are they good at already? Which ones do they want to improve? </a:t>
            </a:r>
          </a:p>
          <a:p>
            <a:pPr marL="171450" indent="-171450">
              <a:buFont typeface="Arial" panose="020B0604020202020204" pitchFamily="34" charset="0"/>
              <a:buChar char="•"/>
            </a:pPr>
            <a:endParaRPr lang="en-GB" dirty="0"/>
          </a:p>
          <a:p>
            <a:pPr marL="0" indent="0">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fld id="{4501A0F1-6387-944A-8EDE-D156E59E7AFE}" type="slidenum">
              <a:rPr lang="en-US" smtClean="0"/>
              <a:t>30</a:t>
            </a:fld>
            <a:endParaRPr lang="en-US"/>
          </a:p>
        </p:txBody>
      </p:sp>
    </p:spTree>
    <p:extLst>
      <p:ext uri="{BB962C8B-B14F-4D97-AF65-F5344CB8AC3E}">
        <p14:creationId xmlns:p14="http://schemas.microsoft.com/office/powerpoint/2010/main" val="353052018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261977-3FA9-BBB0-4934-A5CDD22423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3DC435-E2A8-5469-45C1-BA68C17812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87D587-B841-EA3C-F724-73A8B2963F2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OPTIONAL</a:t>
            </a:r>
            <a:r>
              <a:rPr lang="en-GB" dirty="0"/>
              <a:t> TASK</a:t>
            </a:r>
          </a:p>
          <a:p>
            <a:endParaRPr lang="en-GB" dirty="0"/>
          </a:p>
          <a:p>
            <a:r>
              <a:rPr lang="en-GB" dirty="0"/>
              <a:t>TEACHER NOTES</a:t>
            </a:r>
          </a:p>
          <a:p>
            <a:endParaRPr lang="en-GB" dirty="0"/>
          </a:p>
          <a:p>
            <a:pPr marL="171450" indent="-171450">
              <a:buFont typeface="Arial" panose="020B0604020202020204" pitchFamily="34" charset="0"/>
              <a:buChar char="•"/>
            </a:pPr>
            <a:r>
              <a:rPr lang="en-GB" dirty="0"/>
              <a:t>Explain that the young leaders are now going to consider their brand, i.e., how they want to be known and how they will promote themselves in school.</a:t>
            </a:r>
          </a:p>
          <a:p>
            <a:pPr marL="0" indent="0">
              <a:buFont typeface="Arial" panose="020B0604020202020204" pitchFamily="34" charset="0"/>
              <a:buNone/>
            </a:pPr>
            <a:endParaRPr lang="en-GB" dirty="0"/>
          </a:p>
        </p:txBody>
      </p:sp>
      <p:sp>
        <p:nvSpPr>
          <p:cNvPr id="4" name="Slide Number Placeholder 3">
            <a:extLst>
              <a:ext uri="{FF2B5EF4-FFF2-40B4-BE49-F238E27FC236}">
                <a16:creationId xmlns:a16="http://schemas.microsoft.com/office/drawing/2014/main" id="{C8DAA50C-AA98-C6CD-11E2-7F8C59E7049C}"/>
              </a:ext>
            </a:extLst>
          </p:cNvPr>
          <p:cNvSpPr>
            <a:spLocks noGrp="1"/>
          </p:cNvSpPr>
          <p:nvPr>
            <p:ph type="sldNum" sz="quarter" idx="5"/>
          </p:nvPr>
        </p:nvSpPr>
        <p:spPr/>
        <p:txBody>
          <a:bodyPr/>
          <a:lstStyle/>
          <a:p>
            <a:fld id="{4501A0F1-6387-944A-8EDE-D156E59E7AFE}" type="slidenum">
              <a:rPr lang="en-US" smtClean="0"/>
              <a:t>31</a:t>
            </a:fld>
            <a:endParaRPr lang="en-US"/>
          </a:p>
        </p:txBody>
      </p:sp>
    </p:spTree>
    <p:extLst>
      <p:ext uri="{BB962C8B-B14F-4D97-AF65-F5344CB8AC3E}">
        <p14:creationId xmlns:p14="http://schemas.microsoft.com/office/powerpoint/2010/main" val="2365837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18AC92-EEF5-3FFA-32DB-7D73F28DB7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F12A22-91C7-ADA3-4476-BE49047E7F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1B719E-647A-C04A-411B-EC7259F3CAD8}"/>
              </a:ext>
            </a:extLst>
          </p:cNvPr>
          <p:cNvSpPr>
            <a:spLocks noGrp="1"/>
          </p:cNvSpPr>
          <p:nvPr>
            <p:ph type="body" idx="1"/>
          </p:nvPr>
        </p:nvSpPr>
        <p:spPr/>
        <p:txBody>
          <a:bodyPr/>
          <a:lstStyle/>
          <a:p>
            <a:r>
              <a:rPr lang="en-GB" b="1" dirty="0"/>
              <a:t>OPTIONAL</a:t>
            </a:r>
            <a:r>
              <a:rPr lang="en-GB" dirty="0"/>
              <a:t> TASK (use within a session or ask young leaders to bring their ideas/decision to the next module).</a:t>
            </a:r>
          </a:p>
          <a:p>
            <a:endParaRPr lang="en-GB" dirty="0"/>
          </a:p>
          <a:p>
            <a:r>
              <a:rPr lang="en-GB" dirty="0"/>
              <a:t>TEACHER NOTES</a:t>
            </a:r>
          </a:p>
          <a:p>
            <a:endParaRPr lang="en-GB" dirty="0"/>
          </a:p>
          <a:p>
            <a:pPr marL="171450" indent="-171450">
              <a:buFont typeface="Arial" panose="020B0604020202020204" pitchFamily="34" charset="0"/>
              <a:buChar char="•"/>
            </a:pPr>
            <a:r>
              <a:rPr lang="en-GB" dirty="0"/>
              <a:t>Reinforce that they are young leaders and that is the term that will be used within the modules.</a:t>
            </a:r>
          </a:p>
          <a:p>
            <a:pPr marL="171450" indent="-171450">
              <a:buFont typeface="Arial" panose="020B0604020202020204" pitchFamily="34" charset="0"/>
              <a:buChar char="•"/>
            </a:pPr>
            <a:r>
              <a:rPr lang="en-GB" dirty="0"/>
              <a:t>However, now that they know their role, ask them how they want to be known and promote themselves in school.</a:t>
            </a:r>
          </a:p>
          <a:p>
            <a:pPr marL="171450" indent="-171450">
              <a:buFont typeface="Arial" panose="020B0604020202020204" pitchFamily="34" charset="0"/>
              <a:buChar char="•"/>
            </a:pPr>
            <a:r>
              <a:rPr lang="en-GB" dirty="0"/>
              <a:t>Explain that they could create their own brand, i.e., name, logo and slogan. </a:t>
            </a:r>
          </a:p>
          <a:p>
            <a:pPr marL="171450" indent="-171450">
              <a:buFont typeface="Arial" panose="020B0604020202020204" pitchFamily="34" charset="0"/>
              <a:buChar char="•"/>
            </a:pPr>
            <a:r>
              <a:rPr lang="en-GB" dirty="0"/>
              <a:t>Ask the young leaders if they know any brands, e.g., sport, shops, charities.</a:t>
            </a:r>
          </a:p>
          <a:p>
            <a:pPr marL="171450" indent="-171450">
              <a:buFont typeface="Arial" panose="020B0604020202020204" pitchFamily="34" charset="0"/>
              <a:buChar char="•"/>
            </a:pPr>
            <a:r>
              <a:rPr lang="en-GB" dirty="0"/>
              <a:t>Share the brand examples on the next slide if required.</a:t>
            </a:r>
          </a:p>
          <a:p>
            <a:pPr marL="171450" indent="-171450">
              <a:buFont typeface="Arial" panose="020B0604020202020204" pitchFamily="34" charset="0"/>
              <a:buChar char="•"/>
            </a:pPr>
            <a:endParaRPr lang="en-GB" dirty="0"/>
          </a:p>
          <a:p>
            <a:pPr marL="0" indent="0">
              <a:buFont typeface="Arial" panose="020B0604020202020204" pitchFamily="34" charset="0"/>
              <a:buNone/>
            </a:pPr>
            <a:r>
              <a:rPr lang="en-GB" dirty="0"/>
              <a:t>ALTERNATIVES</a:t>
            </a:r>
          </a:p>
          <a:p>
            <a:pPr marL="171450" indent="-171450">
              <a:buFont typeface="Arial" panose="020B0604020202020204" pitchFamily="34" charset="0"/>
              <a:buChar char="•"/>
            </a:pPr>
            <a:r>
              <a:rPr lang="en-GB" dirty="0"/>
              <a:t>Just focus on ‘name’ rather than asking the young leaders to create a brand, e.g., Physical Activity Leaders (PALs).</a:t>
            </a:r>
          </a:p>
          <a:p>
            <a:pPr marL="171450" indent="-171450">
              <a:buFont typeface="Arial" panose="020B0604020202020204" pitchFamily="34" charset="0"/>
              <a:buChar char="•"/>
            </a:pPr>
            <a:r>
              <a:rPr lang="en-GB" dirty="0"/>
              <a:t>Use the name that is already established in your school and ask the young leaders to create their own logo for it.</a:t>
            </a:r>
          </a:p>
        </p:txBody>
      </p:sp>
      <p:sp>
        <p:nvSpPr>
          <p:cNvPr id="4" name="Slide Number Placeholder 3">
            <a:extLst>
              <a:ext uri="{FF2B5EF4-FFF2-40B4-BE49-F238E27FC236}">
                <a16:creationId xmlns:a16="http://schemas.microsoft.com/office/drawing/2014/main" id="{54CD4B5A-BCBA-66CC-B0E6-4A8E8969517C}"/>
              </a:ext>
            </a:extLst>
          </p:cNvPr>
          <p:cNvSpPr>
            <a:spLocks noGrp="1"/>
          </p:cNvSpPr>
          <p:nvPr>
            <p:ph type="sldNum" sz="quarter" idx="5"/>
          </p:nvPr>
        </p:nvSpPr>
        <p:spPr/>
        <p:txBody>
          <a:bodyPr/>
          <a:lstStyle/>
          <a:p>
            <a:fld id="{4501A0F1-6387-944A-8EDE-D156E59E7AFE}" type="slidenum">
              <a:rPr lang="en-US" smtClean="0"/>
              <a:t>32</a:t>
            </a:fld>
            <a:endParaRPr lang="en-US"/>
          </a:p>
        </p:txBody>
      </p:sp>
    </p:spTree>
    <p:extLst>
      <p:ext uri="{BB962C8B-B14F-4D97-AF65-F5344CB8AC3E}">
        <p14:creationId xmlns:p14="http://schemas.microsoft.com/office/powerpoint/2010/main" val="329177097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17F08D-57F4-6559-D876-0444F20FA3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8CCFA2-F196-1190-9371-94259DC483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001445-1A6F-4707-B9CA-EA8AA605AE92}"/>
              </a:ext>
            </a:extLst>
          </p:cNvPr>
          <p:cNvSpPr>
            <a:spLocks noGrp="1"/>
          </p:cNvSpPr>
          <p:nvPr>
            <p:ph type="body" idx="1"/>
          </p:nvPr>
        </p:nvSpPr>
        <p:spPr/>
        <p:txBody>
          <a:bodyPr/>
          <a:lstStyle/>
          <a:p>
            <a:r>
              <a:rPr lang="en-GB" b="1" dirty="0"/>
              <a:t>OPTIONAL</a:t>
            </a:r>
            <a:r>
              <a:rPr lang="en-GB" dirty="0"/>
              <a:t> TASK (use within a session or ask young leaders to bring their ideas/decision to the next module)</a:t>
            </a:r>
          </a:p>
          <a:p>
            <a:endParaRPr lang="en-GB" dirty="0"/>
          </a:p>
          <a:p>
            <a:r>
              <a:rPr lang="en-GB" dirty="0"/>
              <a:t>TEACHER NOTES</a:t>
            </a:r>
          </a:p>
          <a:p>
            <a:endParaRPr lang="en-GB" dirty="0"/>
          </a:p>
          <a:p>
            <a:pPr marL="171450" indent="-171450">
              <a:buFont typeface="Arial" panose="020B0604020202020204" pitchFamily="34" charset="0"/>
              <a:buChar char="•"/>
            </a:pPr>
            <a:r>
              <a:rPr lang="en-GB" dirty="0"/>
              <a:t>Share the examples of brands with names, logos and slogans.</a:t>
            </a:r>
          </a:p>
        </p:txBody>
      </p:sp>
      <p:sp>
        <p:nvSpPr>
          <p:cNvPr id="4" name="Slide Number Placeholder 3">
            <a:extLst>
              <a:ext uri="{FF2B5EF4-FFF2-40B4-BE49-F238E27FC236}">
                <a16:creationId xmlns:a16="http://schemas.microsoft.com/office/drawing/2014/main" id="{64D96FE7-802F-3CD8-A6E2-ED8089A5831E}"/>
              </a:ext>
            </a:extLst>
          </p:cNvPr>
          <p:cNvSpPr>
            <a:spLocks noGrp="1"/>
          </p:cNvSpPr>
          <p:nvPr>
            <p:ph type="sldNum" sz="quarter" idx="5"/>
          </p:nvPr>
        </p:nvSpPr>
        <p:spPr/>
        <p:txBody>
          <a:bodyPr/>
          <a:lstStyle/>
          <a:p>
            <a:fld id="{4501A0F1-6387-944A-8EDE-D156E59E7AFE}" type="slidenum">
              <a:rPr lang="en-US" smtClean="0"/>
              <a:t>33</a:t>
            </a:fld>
            <a:endParaRPr lang="en-US"/>
          </a:p>
        </p:txBody>
      </p:sp>
    </p:spTree>
    <p:extLst>
      <p:ext uri="{BB962C8B-B14F-4D97-AF65-F5344CB8AC3E}">
        <p14:creationId xmlns:p14="http://schemas.microsoft.com/office/powerpoint/2010/main" val="413835088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2E44DC-7A9A-D826-ED92-975FC2BC8D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7CA0B0-64EC-EEEF-5B16-37429A8C38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BCE492-8402-C384-BB8F-176F82B3DB72}"/>
              </a:ext>
            </a:extLst>
          </p:cNvPr>
          <p:cNvSpPr>
            <a:spLocks noGrp="1"/>
          </p:cNvSpPr>
          <p:nvPr>
            <p:ph type="body" idx="1"/>
          </p:nvPr>
        </p:nvSpPr>
        <p:spPr/>
        <p:txBody>
          <a:bodyPr/>
          <a:lstStyle/>
          <a:p>
            <a:r>
              <a:rPr lang="en-GB" b="1" dirty="0"/>
              <a:t>OPTIONAL</a:t>
            </a:r>
            <a:r>
              <a:rPr lang="en-GB" dirty="0"/>
              <a:t> TASK (use within a session or ask young leaders to bring their ideas/decision to the next module).</a:t>
            </a:r>
          </a:p>
          <a:p>
            <a:endParaRPr lang="en-GB" dirty="0"/>
          </a:p>
          <a:p>
            <a:r>
              <a:rPr lang="en-GB" dirty="0"/>
              <a:t>TEACHER NOTES</a:t>
            </a:r>
          </a:p>
          <a:p>
            <a:endParaRPr lang="en-GB" dirty="0"/>
          </a:p>
          <a:p>
            <a:pPr marL="171450" indent="-171450">
              <a:buFont typeface="Arial" panose="020B0604020202020204" pitchFamily="34" charset="0"/>
              <a:buChar char="•"/>
            </a:pPr>
            <a:r>
              <a:rPr lang="en-GB" dirty="0"/>
              <a:t>Ask the young leaders to draw and/or write their brand ideas on pieces of A4 paper. They may create as many as they wish (but encourage quality) and may focus on a single element of the brand (e.g., just name, just logo, all 3) as they wish.</a:t>
            </a:r>
          </a:p>
          <a:p>
            <a:pPr marL="171450" indent="-171450">
              <a:buFont typeface="Arial" panose="020B0604020202020204" pitchFamily="34" charset="0"/>
              <a:buChar char="•"/>
            </a:pPr>
            <a:r>
              <a:rPr lang="en-GB" dirty="0"/>
              <a:t>Spread the completed sheets of paper across a large table or the floor. Make sure they are anonymous!</a:t>
            </a:r>
          </a:p>
          <a:p>
            <a:pPr marL="171450" indent="-171450">
              <a:buFont typeface="Arial" panose="020B0604020202020204" pitchFamily="34" charset="0"/>
              <a:buChar char="•"/>
            </a:pPr>
            <a:r>
              <a:rPr lang="en-GB" dirty="0"/>
              <a:t>Give each young leader 3 stars and ask them to stick their stars next to the ideas they think will work best for the team. They may star a name from one brand and a logo from another. They may give 3 stars to one idea or spread their stars across 3 ideas.</a:t>
            </a:r>
          </a:p>
          <a:p>
            <a:pPr marL="171450" indent="-171450">
              <a:buFont typeface="Arial" panose="020B0604020202020204" pitchFamily="34" charset="0"/>
              <a:buChar char="•"/>
            </a:pPr>
            <a:r>
              <a:rPr lang="en-GB" dirty="0"/>
              <a:t>Identify the most popular and ask the young leaders to discuss and agree which will work best for their team in your school.</a:t>
            </a:r>
          </a:p>
          <a:p>
            <a:pPr marL="171450" indent="-171450">
              <a:buFont typeface="Arial" panose="020B0604020202020204" pitchFamily="34" charset="0"/>
              <a:buChar char="•"/>
            </a:pPr>
            <a:r>
              <a:rPr lang="en-GB" dirty="0"/>
              <a:t>Emphasise that this is not about favouring individuals but about agreeing what is best for the team and their leadership role. What will the </a:t>
            </a:r>
            <a:r>
              <a:rPr lang="en-GB"/>
              <a:t>children they </a:t>
            </a:r>
            <a:r>
              <a:rPr lang="en-GB" dirty="0"/>
              <a:t>lead respond to best?</a:t>
            </a:r>
          </a:p>
          <a:p>
            <a:pPr marL="171450" indent="-171450">
              <a:buFont typeface="Arial" panose="020B0604020202020204" pitchFamily="34" charset="0"/>
              <a:buChar char="•"/>
            </a:pPr>
            <a:r>
              <a:rPr lang="en-GB" dirty="0"/>
              <a:t>Hold a second round of voting (e.g. stick stars to shortlisted options) if needs be.</a:t>
            </a:r>
          </a:p>
          <a:p>
            <a:pPr marL="0" indent="0">
              <a:buFont typeface="Arial" panose="020B0604020202020204" pitchFamily="34" charset="0"/>
              <a:buNone/>
            </a:pPr>
            <a:endParaRPr lang="en-GB" dirty="0"/>
          </a:p>
          <a:p>
            <a:pPr marL="0" indent="0">
              <a:buFont typeface="Arial" panose="020B0604020202020204" pitchFamily="34" charset="0"/>
              <a:buNone/>
            </a:pPr>
            <a:r>
              <a:rPr lang="en-GB" dirty="0"/>
              <a:t>ALTERNATIVES</a:t>
            </a:r>
          </a:p>
          <a:p>
            <a:pPr marL="171450" indent="-171450">
              <a:buFont typeface="Arial" panose="020B0604020202020204" pitchFamily="34" charset="0"/>
              <a:buChar char="•"/>
            </a:pPr>
            <a:r>
              <a:rPr lang="en-GB" dirty="0"/>
              <a:t>Put shortlisted options into a hat and select the winner randomly.</a:t>
            </a:r>
          </a:p>
          <a:p>
            <a:pPr marL="171450" indent="-171450">
              <a:buFont typeface="Arial" panose="020B0604020202020204" pitchFamily="34" charset="0"/>
              <a:buChar char="•"/>
            </a:pPr>
            <a:r>
              <a:rPr lang="en-GB" dirty="0"/>
              <a:t>Divide the young leaders into 3 groups and give each group a focus: name, logo and slogan. Check they complement each other when finalised.</a:t>
            </a:r>
          </a:p>
          <a:p>
            <a:pPr marL="171450" indent="-171450">
              <a:buFont typeface="Arial" panose="020B0604020202020204" pitchFamily="34" charset="0"/>
              <a:buChar char="•"/>
            </a:pPr>
            <a:r>
              <a:rPr lang="en-GB" dirty="0"/>
              <a:t>Ask for a smaller team of volunteers to create a selection of brands between modules and vote for the whole team’s preferred brand at the start of module 2.</a:t>
            </a:r>
          </a:p>
        </p:txBody>
      </p:sp>
      <p:sp>
        <p:nvSpPr>
          <p:cNvPr id="4" name="Slide Number Placeholder 3">
            <a:extLst>
              <a:ext uri="{FF2B5EF4-FFF2-40B4-BE49-F238E27FC236}">
                <a16:creationId xmlns:a16="http://schemas.microsoft.com/office/drawing/2014/main" id="{D3076BA0-9622-F77D-3C93-3E9627121D7E}"/>
              </a:ext>
            </a:extLst>
          </p:cNvPr>
          <p:cNvSpPr>
            <a:spLocks noGrp="1"/>
          </p:cNvSpPr>
          <p:nvPr>
            <p:ph type="sldNum" sz="quarter" idx="5"/>
          </p:nvPr>
        </p:nvSpPr>
        <p:spPr/>
        <p:txBody>
          <a:bodyPr/>
          <a:lstStyle/>
          <a:p>
            <a:fld id="{4501A0F1-6387-944A-8EDE-D156E59E7AFE}" type="slidenum">
              <a:rPr lang="en-US" smtClean="0"/>
              <a:t>34</a:t>
            </a:fld>
            <a:endParaRPr lang="en-US"/>
          </a:p>
        </p:txBody>
      </p:sp>
    </p:spTree>
    <p:extLst>
      <p:ext uri="{BB962C8B-B14F-4D97-AF65-F5344CB8AC3E}">
        <p14:creationId xmlns:p14="http://schemas.microsoft.com/office/powerpoint/2010/main" val="74409156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TEACHER NOTES</a:t>
            </a:r>
          </a:p>
          <a:p>
            <a:endParaRPr lang="en-GB" dirty="0"/>
          </a:p>
          <a:p>
            <a:pPr marL="171450" indent="-171450">
              <a:buFont typeface="Arial" panose="020B0604020202020204" pitchFamily="34" charset="0"/>
              <a:buChar char="•"/>
            </a:pPr>
            <a:r>
              <a:rPr lang="en-GB" dirty="0"/>
              <a:t>Let the young leaders know when step 2 is to be delivered.</a:t>
            </a:r>
          </a:p>
        </p:txBody>
      </p:sp>
      <p:sp>
        <p:nvSpPr>
          <p:cNvPr id="4" name="Slide Number Placeholder 3"/>
          <p:cNvSpPr>
            <a:spLocks noGrp="1"/>
          </p:cNvSpPr>
          <p:nvPr>
            <p:ph type="sldNum" sz="quarter" idx="5"/>
          </p:nvPr>
        </p:nvSpPr>
        <p:spPr/>
        <p:txBody>
          <a:bodyPr/>
          <a:lstStyle/>
          <a:p>
            <a:fld id="{4501A0F1-6387-944A-8EDE-D156E59E7AFE}" type="slidenum">
              <a:rPr lang="en-US" smtClean="0"/>
              <a:t>35</a:t>
            </a:fld>
            <a:endParaRPr lang="en-US"/>
          </a:p>
        </p:txBody>
      </p:sp>
    </p:spTree>
    <p:extLst>
      <p:ext uri="{BB962C8B-B14F-4D97-AF65-F5344CB8AC3E}">
        <p14:creationId xmlns:p14="http://schemas.microsoft.com/office/powerpoint/2010/main" val="39448721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E0F24-8F93-ED73-37BC-705819C99C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16C4F5-17CD-3D13-1713-7440574469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C4BF59-7616-1B53-596F-E878B174828B}"/>
              </a:ext>
            </a:extLst>
          </p:cNvPr>
          <p:cNvSpPr>
            <a:spLocks noGrp="1"/>
          </p:cNvSpPr>
          <p:nvPr>
            <p:ph type="body" idx="1"/>
          </p:nvPr>
        </p:nvSpPr>
        <p:spPr/>
        <p:txBody>
          <a:bodyPr/>
          <a:lstStyle/>
          <a:p>
            <a:r>
              <a:rPr lang="en-GB" dirty="0"/>
              <a:t>Teacher slide – will be hidden during presentation.</a:t>
            </a:r>
          </a:p>
        </p:txBody>
      </p:sp>
      <p:sp>
        <p:nvSpPr>
          <p:cNvPr id="4" name="Slide Number Placeholder 3">
            <a:extLst>
              <a:ext uri="{FF2B5EF4-FFF2-40B4-BE49-F238E27FC236}">
                <a16:creationId xmlns:a16="http://schemas.microsoft.com/office/drawing/2014/main" id="{C6B2C742-7D0D-7B89-8571-9077B281B1C2}"/>
              </a:ext>
            </a:extLst>
          </p:cNvPr>
          <p:cNvSpPr>
            <a:spLocks noGrp="1"/>
          </p:cNvSpPr>
          <p:nvPr>
            <p:ph type="sldNum" sz="quarter" idx="5"/>
          </p:nvPr>
        </p:nvSpPr>
        <p:spPr/>
        <p:txBody>
          <a:bodyPr/>
          <a:lstStyle/>
          <a:p>
            <a:fld id="{4501A0F1-6387-944A-8EDE-D156E59E7AFE}" type="slidenum">
              <a:rPr lang="en-US" smtClean="0"/>
              <a:t>4</a:t>
            </a:fld>
            <a:endParaRPr lang="en-US"/>
          </a:p>
        </p:txBody>
      </p:sp>
    </p:spTree>
    <p:extLst>
      <p:ext uri="{BB962C8B-B14F-4D97-AF65-F5344CB8AC3E}">
        <p14:creationId xmlns:p14="http://schemas.microsoft.com/office/powerpoint/2010/main" val="14899319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TEACHER NOTES</a:t>
            </a:r>
          </a:p>
          <a:p>
            <a:endParaRPr lang="en-GB" dirty="0"/>
          </a:p>
          <a:p>
            <a:pPr marL="171450" indent="-171450">
              <a:buFont typeface="Arial" panose="020B0604020202020204" pitchFamily="34" charset="0"/>
              <a:buChar char="•"/>
            </a:pPr>
            <a:r>
              <a:rPr lang="en-GB" dirty="0"/>
              <a:t>Congratulate the selected pupils on becoming young leaders (primary).</a:t>
            </a:r>
          </a:p>
          <a:p>
            <a:pPr marL="171450" indent="-171450">
              <a:buFont typeface="Arial" panose="020B0604020202020204" pitchFamily="34" charset="0"/>
              <a:buChar char="•"/>
            </a:pPr>
            <a:r>
              <a:rPr lang="en-GB" dirty="0"/>
              <a:t>Optional: download the ID cards (print on stiff card and/or laminate) and issue one to each of the young leaders. This reinforces their role and status as a young leader for your school. </a:t>
            </a:r>
          </a:p>
        </p:txBody>
      </p:sp>
      <p:sp>
        <p:nvSpPr>
          <p:cNvPr id="4" name="Slide Number Placeholder 3"/>
          <p:cNvSpPr>
            <a:spLocks noGrp="1"/>
          </p:cNvSpPr>
          <p:nvPr>
            <p:ph type="sldNum" sz="quarter" idx="5"/>
          </p:nvPr>
        </p:nvSpPr>
        <p:spPr/>
        <p:txBody>
          <a:bodyPr/>
          <a:lstStyle/>
          <a:p>
            <a:fld id="{4501A0F1-6387-944A-8EDE-D156E59E7AFE}" type="slidenum">
              <a:rPr lang="en-US" smtClean="0"/>
              <a:t>5</a:t>
            </a:fld>
            <a:endParaRPr lang="en-US"/>
          </a:p>
        </p:txBody>
      </p:sp>
    </p:spTree>
    <p:extLst>
      <p:ext uri="{BB962C8B-B14F-4D97-AF65-F5344CB8AC3E}">
        <p14:creationId xmlns:p14="http://schemas.microsoft.com/office/powerpoint/2010/main" val="3694980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8DBB57-8995-1835-0CBA-048A458CDB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29ED62-0517-6C4C-17EB-11226BB9C9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32517D-448A-3B00-E4EC-74FC08CE7135}"/>
              </a:ext>
            </a:extLst>
          </p:cNvPr>
          <p:cNvSpPr>
            <a:spLocks noGrp="1"/>
          </p:cNvSpPr>
          <p:nvPr>
            <p:ph type="body" idx="1"/>
          </p:nvPr>
        </p:nvSpPr>
        <p:spPr/>
        <p:txBody>
          <a:bodyPr/>
          <a:lstStyle/>
          <a:p>
            <a:r>
              <a:rPr lang="en-GB" dirty="0"/>
              <a:t>TEACHER NOTES</a:t>
            </a:r>
          </a:p>
          <a:p>
            <a:endParaRPr lang="en-GB" dirty="0"/>
          </a:p>
          <a:p>
            <a:pPr marL="171450" indent="-171450">
              <a:buFont typeface="Arial" panose="020B0604020202020204" pitchFamily="34" charset="0"/>
              <a:buChar char="•"/>
            </a:pPr>
            <a:r>
              <a:rPr lang="en-GB" dirty="0"/>
              <a:t>Explain that, to get started as young leaders, they will take part in 4 short sessions (approx. 30 minutes each OR extended/combined into longer session(s) to suit your school).</a:t>
            </a:r>
          </a:p>
          <a:p>
            <a:pPr marL="171450" indent="-171450">
              <a:buFont typeface="Arial" panose="020B0604020202020204" pitchFamily="34" charset="0"/>
              <a:buChar char="•"/>
            </a:pPr>
            <a:r>
              <a:rPr lang="en-GB" dirty="0"/>
              <a:t>Clarify that ‘Purpose’ (this module) explains the job of a young leader.</a:t>
            </a:r>
          </a:p>
          <a:p>
            <a:pPr marL="171450" indent="-171450">
              <a:buFont typeface="Arial" panose="020B0604020202020204" pitchFamily="34" charset="0"/>
              <a:buChar char="•"/>
            </a:pPr>
            <a:r>
              <a:rPr lang="en-GB" dirty="0"/>
              <a:t>The other 3 steps focus on how they can use an ongoing plan-do-review process to run activities in school.</a:t>
            </a:r>
          </a:p>
        </p:txBody>
      </p:sp>
      <p:sp>
        <p:nvSpPr>
          <p:cNvPr id="4" name="Slide Number Placeholder 3">
            <a:extLst>
              <a:ext uri="{FF2B5EF4-FFF2-40B4-BE49-F238E27FC236}">
                <a16:creationId xmlns:a16="http://schemas.microsoft.com/office/drawing/2014/main" id="{0435496B-6A79-1AA8-C540-C9CB6BFA6FA4}"/>
              </a:ext>
            </a:extLst>
          </p:cNvPr>
          <p:cNvSpPr>
            <a:spLocks noGrp="1"/>
          </p:cNvSpPr>
          <p:nvPr>
            <p:ph type="sldNum" sz="quarter" idx="5"/>
          </p:nvPr>
        </p:nvSpPr>
        <p:spPr/>
        <p:txBody>
          <a:bodyPr/>
          <a:lstStyle/>
          <a:p>
            <a:fld id="{4501A0F1-6387-944A-8EDE-D156E59E7AFE}" type="slidenum">
              <a:rPr lang="en-US" smtClean="0"/>
              <a:t>6</a:t>
            </a:fld>
            <a:endParaRPr lang="en-US"/>
          </a:p>
        </p:txBody>
      </p:sp>
    </p:spTree>
    <p:extLst>
      <p:ext uri="{BB962C8B-B14F-4D97-AF65-F5344CB8AC3E}">
        <p14:creationId xmlns:p14="http://schemas.microsoft.com/office/powerpoint/2010/main" val="9584269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TEACHER NOTES</a:t>
            </a:r>
          </a:p>
          <a:p>
            <a:pPr marL="171450" indent="-171450">
              <a:buFont typeface="Arial" panose="020B0604020202020204" pitchFamily="34" charset="0"/>
              <a:buChar char="•"/>
            </a:pPr>
            <a:r>
              <a:rPr lang="en-GB" dirty="0"/>
              <a:t>Share the examples of leaders from the past. See additional examples on the next slide if you wish to add to or change the examples. (You may wish to replace them with examples from your own curriculum.)</a:t>
            </a:r>
          </a:p>
          <a:p>
            <a:pPr marL="171450" indent="-171450">
              <a:buFont typeface="Arial" panose="020B0604020202020204" pitchFamily="34" charset="0"/>
              <a:buChar char="•"/>
            </a:pPr>
            <a:r>
              <a:rPr lang="en-GB" dirty="0"/>
              <a:t>Ask young leaders to consider what made these examples leaders: What did the leaders do? How did they behave? What were their values?</a:t>
            </a:r>
          </a:p>
          <a:p>
            <a:pPr marL="171450" indent="-171450">
              <a:buFont typeface="Arial" panose="020B0604020202020204" pitchFamily="34" charset="0"/>
              <a:buChar char="•"/>
            </a:pPr>
            <a:r>
              <a:rPr lang="en-GB" dirty="0"/>
              <a:t>Give young leaders time to reflect and share ideas in pairs before feeding back to the whole group.</a:t>
            </a:r>
          </a:p>
          <a:p>
            <a:pPr marL="171450" indent="-171450">
              <a:buFont typeface="Arial" panose="020B0604020202020204" pitchFamily="34" charset="0"/>
              <a:buChar char="•"/>
            </a:pPr>
            <a:endParaRPr lang="en-GB" dirty="0"/>
          </a:p>
          <a:p>
            <a:pPr marL="0" indent="0">
              <a:buFont typeface="Arial" panose="020B0604020202020204" pitchFamily="34" charset="0"/>
              <a:buNone/>
            </a:pPr>
            <a:r>
              <a:rPr lang="en-GB" dirty="0"/>
              <a:t>Find out or share more information about these examples by linking to the BBC Bitesize website:</a:t>
            </a:r>
          </a:p>
          <a:p>
            <a:pPr marL="171450" indent="-171450">
              <a:buFont typeface="Arial" panose="020B0604020202020204" pitchFamily="34" charset="0"/>
              <a:buChar char="•"/>
            </a:pPr>
            <a:r>
              <a:rPr lang="en-GB" dirty="0"/>
              <a:t>Rosa Parks: https://www.bbc.co.uk/bitesize/articles/zkhknrd </a:t>
            </a:r>
          </a:p>
          <a:p>
            <a:pPr marL="171450" indent="-171450">
              <a:buFont typeface="Arial" panose="020B0604020202020204" pitchFamily="34" charset="0"/>
              <a:buChar char="•"/>
            </a:pPr>
            <a:r>
              <a:rPr lang="en-GB" dirty="0"/>
              <a:t>Florence Nightingale: https://www.bbc.co.uk/bitesize/articles/znsct39</a:t>
            </a:r>
          </a:p>
          <a:p>
            <a:pPr marL="171450" indent="-171450">
              <a:buFont typeface="Arial" panose="020B0604020202020204" pitchFamily="34" charset="0"/>
              <a:buChar char="•"/>
            </a:pPr>
            <a:r>
              <a:rPr lang="en-GB" dirty="0"/>
              <a:t>Nelson Mandela: https://www.bbc.co.uk/bitesize/topics/zjkj382/articles/zj3p8xs</a:t>
            </a:r>
          </a:p>
          <a:p>
            <a:pPr marL="171450" indent="-171450">
              <a:buFont typeface="Arial" panose="020B0604020202020204" pitchFamily="34" charset="0"/>
              <a:buChar char="•"/>
            </a:pPr>
            <a:endParaRPr lang="en-GB" dirty="0"/>
          </a:p>
          <a:p>
            <a:pPr marL="0" indent="0">
              <a:buFont typeface="Arial" panose="020B0604020202020204" pitchFamily="34" charset="0"/>
              <a:buNone/>
            </a:pPr>
            <a:r>
              <a:rPr lang="en-GB" dirty="0"/>
              <a:t>ALTERNATIVES</a:t>
            </a:r>
          </a:p>
          <a:p>
            <a:pPr marL="171450" indent="-171450">
              <a:buFont typeface="Arial" panose="020B0604020202020204" pitchFamily="34" charset="0"/>
              <a:buChar char="•"/>
            </a:pPr>
            <a:r>
              <a:rPr lang="en-GB" dirty="0"/>
              <a:t>Ask the young leaders to suggest their own examples of leaders before and/or after sharing these examples. Encourage them to consider current leaders – in different areas of life – as well as historical leaders, e.g., to reflect a topical issue or event.</a:t>
            </a:r>
          </a:p>
          <a:p>
            <a:pPr marL="171450" indent="-171450">
              <a:buFont typeface="Arial" panose="020B0604020202020204" pitchFamily="34" charset="0"/>
              <a:buChar char="•"/>
            </a:pPr>
            <a:r>
              <a:rPr lang="en-GB" dirty="0"/>
              <a:t>Sort young leaders into small groups. Give each group one of the example leaders. Enable groups to research the examples via the BBC Bitesize website on school devices before feeding back their ideas.</a:t>
            </a:r>
          </a:p>
          <a:p>
            <a:pPr marL="171450" indent="-171450">
              <a:buFont typeface="Arial" panose="020B0604020202020204" pitchFamily="34" charset="0"/>
              <a:buChar char="•"/>
            </a:pPr>
            <a:r>
              <a:rPr lang="en-GB" dirty="0"/>
              <a:t>Share the examples then go direct to slide 9 (show and tell instead of asking for young leaders’ input).</a:t>
            </a:r>
          </a:p>
          <a:p>
            <a:pPr marL="171450" indent="-171450">
              <a:buFont typeface="Arial" panose="020B0604020202020204" pitchFamily="34" charset="0"/>
              <a:buChar char="•"/>
            </a:pPr>
            <a:endParaRPr lang="en-GB" dirty="0"/>
          </a:p>
          <a:p>
            <a:endParaRPr lang="en-US" dirty="0"/>
          </a:p>
        </p:txBody>
      </p:sp>
      <p:sp>
        <p:nvSpPr>
          <p:cNvPr id="4" name="Slide Number Placeholder 3"/>
          <p:cNvSpPr>
            <a:spLocks noGrp="1"/>
          </p:cNvSpPr>
          <p:nvPr>
            <p:ph type="sldNum" sz="quarter" idx="5"/>
          </p:nvPr>
        </p:nvSpPr>
        <p:spPr/>
        <p:txBody>
          <a:bodyPr/>
          <a:lstStyle/>
          <a:p>
            <a:fld id="{4501A0F1-6387-944A-8EDE-D156E59E7AFE}" type="slidenum">
              <a:rPr lang="en-US" smtClean="0"/>
              <a:t>7</a:t>
            </a:fld>
            <a:endParaRPr lang="en-US"/>
          </a:p>
        </p:txBody>
      </p:sp>
    </p:spTree>
    <p:extLst>
      <p:ext uri="{BB962C8B-B14F-4D97-AF65-F5344CB8AC3E}">
        <p14:creationId xmlns:p14="http://schemas.microsoft.com/office/powerpoint/2010/main" val="23509251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1FE176-3845-568F-56B6-85116E80FB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B186DC-D2FB-27C4-674A-5FEB148991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94FC6B-D2BE-12B0-F810-CC4C1EED6736}"/>
              </a:ext>
            </a:extLst>
          </p:cNvPr>
          <p:cNvSpPr>
            <a:spLocks noGrp="1"/>
          </p:cNvSpPr>
          <p:nvPr>
            <p:ph type="body" idx="1"/>
          </p:nvPr>
        </p:nvSpPr>
        <p:spPr/>
        <p:txBody>
          <a:bodyPr/>
          <a:lstStyle/>
          <a:p>
            <a:r>
              <a:rPr lang="en-GB" dirty="0"/>
              <a:t>TEACHER NOTES</a:t>
            </a:r>
          </a:p>
          <a:p>
            <a:pPr marL="171450" indent="-171450">
              <a:buFont typeface="Arial" panose="020B0604020202020204" pitchFamily="34" charset="0"/>
              <a:buChar char="•"/>
            </a:pPr>
            <a:r>
              <a:rPr lang="en-GB" dirty="0"/>
              <a:t>Share the examples of leaders from the past. See additional examples on the previous slide if you wish to add to or change the examples. (You may wish to replace them with examples from your own curriculum.)</a:t>
            </a:r>
          </a:p>
          <a:p>
            <a:pPr marL="171450" indent="-171450">
              <a:buFont typeface="Arial" panose="020B0604020202020204" pitchFamily="34" charset="0"/>
              <a:buChar char="•"/>
            </a:pPr>
            <a:r>
              <a:rPr lang="en-GB" dirty="0"/>
              <a:t>Ask young leaders to consider what made these examples leaders: What did the leaders do? How did they behave? What were their values?</a:t>
            </a:r>
          </a:p>
          <a:p>
            <a:pPr marL="171450" indent="-171450">
              <a:buFont typeface="Arial" panose="020B0604020202020204" pitchFamily="34" charset="0"/>
              <a:buChar char="•"/>
            </a:pPr>
            <a:r>
              <a:rPr lang="en-GB" dirty="0"/>
              <a:t>Give young leaders time to reflect and share ideas in pairs before feeding back to the whole group.</a:t>
            </a:r>
          </a:p>
          <a:p>
            <a:pPr marL="171450" indent="-171450">
              <a:buFont typeface="Arial" panose="020B0604020202020204" pitchFamily="34" charset="0"/>
              <a:buChar char="•"/>
            </a:pPr>
            <a:endParaRPr lang="en-GB" dirty="0"/>
          </a:p>
          <a:p>
            <a:pPr marL="0" indent="0">
              <a:buFont typeface="Arial" panose="020B0604020202020204" pitchFamily="34" charset="0"/>
              <a:buNone/>
            </a:pPr>
            <a:r>
              <a:rPr lang="en-GB" dirty="0"/>
              <a:t>Find out or share more information about these examples by linking to the BBC Bitesize website:</a:t>
            </a:r>
          </a:p>
          <a:p>
            <a:pPr marL="171450" indent="-171450">
              <a:buFont typeface="Arial" panose="020B0604020202020204" pitchFamily="34" charset="0"/>
              <a:buChar char="•"/>
            </a:pPr>
            <a:r>
              <a:rPr lang="en-GB" dirty="0"/>
              <a:t>Mohandas Gandhi: https://www.bbc.co.uk/bitesize/articles/z4fwy9q</a:t>
            </a:r>
          </a:p>
          <a:p>
            <a:pPr marL="171450" indent="-171450">
              <a:buFont typeface="Arial" panose="020B0604020202020204" pitchFamily="34" charset="0"/>
              <a:buChar char="•"/>
            </a:pPr>
            <a:r>
              <a:rPr lang="en-GB" dirty="0"/>
              <a:t>Professor Stephen Hawking: https://www.bbc.co.uk/bitesize/articles/zjkp8xs </a:t>
            </a:r>
          </a:p>
          <a:p>
            <a:pPr marL="171450" indent="-171450">
              <a:buFont typeface="Arial" panose="020B0604020202020204" pitchFamily="34" charset="0"/>
              <a:buChar char="•"/>
            </a:pPr>
            <a:r>
              <a:rPr lang="en-GB" dirty="0"/>
              <a:t>Elizabeth Fry: https://www.bbc.co.uk/bitesize/articles/z76jvk7 </a:t>
            </a:r>
          </a:p>
          <a:p>
            <a:pPr marL="171450" indent="-171450">
              <a:buFont typeface="Arial" panose="020B0604020202020204" pitchFamily="34" charset="0"/>
              <a:buChar char="•"/>
            </a:pPr>
            <a:endParaRPr lang="en-GB" dirty="0"/>
          </a:p>
          <a:p>
            <a:pPr marL="0" indent="0">
              <a:buFont typeface="Arial" panose="020B0604020202020204" pitchFamily="34" charset="0"/>
              <a:buNone/>
            </a:pPr>
            <a:endParaRPr lang="en-GB" dirty="0"/>
          </a:p>
          <a:p>
            <a:pPr marL="0" indent="0">
              <a:buFont typeface="Arial" panose="020B0604020202020204" pitchFamily="34" charset="0"/>
              <a:buNone/>
            </a:pPr>
            <a:r>
              <a:rPr lang="en-GB" dirty="0"/>
              <a:t>ALTERNATIVES</a:t>
            </a:r>
          </a:p>
          <a:p>
            <a:pPr marL="171450" indent="-171450">
              <a:buFont typeface="Arial" panose="020B0604020202020204" pitchFamily="34" charset="0"/>
              <a:buChar char="•"/>
            </a:pPr>
            <a:r>
              <a:rPr lang="en-GB" dirty="0"/>
              <a:t>Ask the young leaders to suggest their own examples of leaders before and/or after sharing these examples. Encourage them to consider current leaders – in different areas of life – as well as historical leaders, e.g., to reflect a topical issue or event.</a:t>
            </a:r>
          </a:p>
          <a:p>
            <a:pPr marL="171450" indent="-171450">
              <a:buFont typeface="Arial" panose="020B0604020202020204" pitchFamily="34" charset="0"/>
              <a:buChar char="•"/>
            </a:pPr>
            <a:r>
              <a:rPr lang="en-GB" dirty="0"/>
              <a:t>Sort young leaders into small groups. Give each group one of the example leaders. Enable groups to research the examples via the BBC Bitesize website on school devices before feeding back their ideas.</a:t>
            </a:r>
          </a:p>
          <a:p>
            <a:pPr marL="171450" indent="-171450">
              <a:buFont typeface="Arial" panose="020B0604020202020204" pitchFamily="34" charset="0"/>
              <a:buChar char="•"/>
            </a:pPr>
            <a:r>
              <a:rPr lang="en-GB" dirty="0"/>
              <a:t>Share the examples then go direct to slide 9 (show and tell instead of asking for young leaders’ input).</a:t>
            </a:r>
          </a:p>
          <a:p>
            <a:pPr marL="171450" indent="-171450">
              <a:buFont typeface="Arial" panose="020B0604020202020204" pitchFamily="34" charset="0"/>
              <a:buChar char="•"/>
            </a:pPr>
            <a:endParaRPr lang="en-GB" dirty="0"/>
          </a:p>
          <a:p>
            <a:pPr marL="0" indent="0">
              <a:buFont typeface="Arial" panose="020B0604020202020204" pitchFamily="34" charset="0"/>
              <a:buNone/>
            </a:pPr>
            <a:endParaRPr lang="en-GB" dirty="0"/>
          </a:p>
        </p:txBody>
      </p:sp>
      <p:sp>
        <p:nvSpPr>
          <p:cNvPr id="4" name="Slide Number Placeholder 3">
            <a:extLst>
              <a:ext uri="{FF2B5EF4-FFF2-40B4-BE49-F238E27FC236}">
                <a16:creationId xmlns:a16="http://schemas.microsoft.com/office/drawing/2014/main" id="{ECBC161B-7234-8BB5-1D84-8381C06F8CEF}"/>
              </a:ext>
            </a:extLst>
          </p:cNvPr>
          <p:cNvSpPr>
            <a:spLocks noGrp="1"/>
          </p:cNvSpPr>
          <p:nvPr>
            <p:ph type="sldNum" sz="quarter" idx="5"/>
          </p:nvPr>
        </p:nvSpPr>
        <p:spPr/>
        <p:txBody>
          <a:bodyPr/>
          <a:lstStyle/>
          <a:p>
            <a:fld id="{4501A0F1-6387-944A-8EDE-D156E59E7AFE}" type="slidenum">
              <a:rPr lang="en-US" smtClean="0"/>
              <a:t>8</a:t>
            </a:fld>
            <a:endParaRPr lang="en-US"/>
          </a:p>
        </p:txBody>
      </p:sp>
    </p:spTree>
    <p:extLst>
      <p:ext uri="{BB962C8B-B14F-4D97-AF65-F5344CB8AC3E}">
        <p14:creationId xmlns:p14="http://schemas.microsoft.com/office/powerpoint/2010/main" val="16188629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67C784-09C0-DCC2-1287-41B7D4BD38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DE0CFA-BA87-3040-C29C-611B1AE60F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2A61E1-B6F0-DDC7-F652-7AEA4BB5CA4B}"/>
              </a:ext>
            </a:extLst>
          </p:cNvPr>
          <p:cNvSpPr>
            <a:spLocks noGrp="1"/>
          </p:cNvSpPr>
          <p:nvPr>
            <p:ph type="body" idx="1"/>
          </p:nvPr>
        </p:nvSpPr>
        <p:spPr/>
        <p:txBody>
          <a:bodyPr/>
          <a:lstStyle/>
          <a:p>
            <a:r>
              <a:rPr lang="en-GB" dirty="0"/>
              <a:t>TEACHER NOTES</a:t>
            </a:r>
          </a:p>
          <a:p>
            <a:pPr marL="171450" indent="-171450">
              <a:buFont typeface="Arial" panose="020B0604020202020204" pitchFamily="34" charset="0"/>
              <a:buChar char="•"/>
            </a:pPr>
            <a:r>
              <a:rPr lang="en-GB" dirty="0"/>
              <a:t>Share some of the behaviours that make someone a leader.</a:t>
            </a:r>
          </a:p>
          <a:p>
            <a:pPr marL="171450" indent="-171450">
              <a:buFont typeface="Arial" panose="020B0604020202020204" pitchFamily="34" charset="0"/>
              <a:buChar char="•"/>
            </a:pPr>
            <a:r>
              <a:rPr lang="en-GB" dirty="0"/>
              <a:t>Reinforce that people can be leaders in different ways and in different contexts.</a:t>
            </a:r>
          </a:p>
          <a:p>
            <a:pPr marL="171450" indent="-171450">
              <a:buFont typeface="Arial" panose="020B0604020202020204" pitchFamily="34" charset="0"/>
              <a:buChar char="•"/>
            </a:pPr>
            <a:r>
              <a:rPr lang="en-GB" dirty="0"/>
              <a:t>Explain that they will be physical activity leaders.</a:t>
            </a:r>
          </a:p>
          <a:p>
            <a:pPr marL="0" indent="0">
              <a:buFont typeface="Arial" panose="020B0604020202020204" pitchFamily="34" charset="0"/>
              <a:buNone/>
            </a:pPr>
            <a:endParaRPr lang="en-GB" dirty="0"/>
          </a:p>
          <a:p>
            <a:pPr marL="0" indent="0">
              <a:buFont typeface="Arial" panose="020B0604020202020204" pitchFamily="34" charset="0"/>
              <a:buNone/>
            </a:pPr>
            <a:r>
              <a:rPr lang="en-GB" b="1" dirty="0"/>
              <a:t>Optional cross-curricular link: </a:t>
            </a:r>
            <a:r>
              <a:rPr lang="en-GB" dirty="0"/>
              <a:t>to reinforce the links between citizenship and being a young leader, use the BBC Bitesize Citizenship in the Community resources: https://www.bbc.co.uk/bitesize/topics/zfb7m39/articles/zvr2m39#z4wkkty </a:t>
            </a:r>
          </a:p>
        </p:txBody>
      </p:sp>
      <p:sp>
        <p:nvSpPr>
          <p:cNvPr id="4" name="Slide Number Placeholder 3">
            <a:extLst>
              <a:ext uri="{FF2B5EF4-FFF2-40B4-BE49-F238E27FC236}">
                <a16:creationId xmlns:a16="http://schemas.microsoft.com/office/drawing/2014/main" id="{17F2236F-A66C-76DC-A61E-0C3AEBC1F7F5}"/>
              </a:ext>
            </a:extLst>
          </p:cNvPr>
          <p:cNvSpPr>
            <a:spLocks noGrp="1"/>
          </p:cNvSpPr>
          <p:nvPr>
            <p:ph type="sldNum" sz="quarter" idx="5"/>
          </p:nvPr>
        </p:nvSpPr>
        <p:spPr/>
        <p:txBody>
          <a:bodyPr/>
          <a:lstStyle/>
          <a:p>
            <a:fld id="{4501A0F1-6387-944A-8EDE-D156E59E7AFE}" type="slidenum">
              <a:rPr lang="en-US" smtClean="0"/>
              <a:t>9</a:t>
            </a:fld>
            <a:endParaRPr lang="en-US"/>
          </a:p>
        </p:txBody>
      </p:sp>
    </p:spTree>
    <p:extLst>
      <p:ext uri="{BB962C8B-B14F-4D97-AF65-F5344CB8AC3E}">
        <p14:creationId xmlns:p14="http://schemas.microsoft.com/office/powerpoint/2010/main" val="14150916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92B17BD-68D3-514F-ABF1-840D43ACAF6F}"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3F06B1-8598-804A-8861-32FAC6A5F10B}" type="slidenum">
              <a:rPr lang="en-US" smtClean="0"/>
              <a:t>‹#›</a:t>
            </a:fld>
            <a:endParaRPr lang="en-US"/>
          </a:p>
        </p:txBody>
      </p:sp>
    </p:spTree>
    <p:extLst>
      <p:ext uri="{BB962C8B-B14F-4D97-AF65-F5344CB8AC3E}">
        <p14:creationId xmlns:p14="http://schemas.microsoft.com/office/powerpoint/2010/main" val="17513561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92B17BD-68D3-514F-ABF1-840D43ACAF6F}"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3F06B1-8598-804A-8861-32FAC6A5F10B}" type="slidenum">
              <a:rPr lang="en-US" smtClean="0"/>
              <a:t>‹#›</a:t>
            </a:fld>
            <a:endParaRPr lang="en-US"/>
          </a:p>
        </p:txBody>
      </p:sp>
    </p:spTree>
    <p:extLst>
      <p:ext uri="{BB962C8B-B14F-4D97-AF65-F5344CB8AC3E}">
        <p14:creationId xmlns:p14="http://schemas.microsoft.com/office/powerpoint/2010/main" val="16091583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92B17BD-68D3-514F-ABF1-840D43ACAF6F}"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3F06B1-8598-804A-8861-32FAC6A5F10B}" type="slidenum">
              <a:rPr lang="en-US" smtClean="0"/>
              <a:t>‹#›</a:t>
            </a:fld>
            <a:endParaRPr lang="en-US"/>
          </a:p>
        </p:txBody>
      </p:sp>
    </p:spTree>
    <p:extLst>
      <p:ext uri="{BB962C8B-B14F-4D97-AF65-F5344CB8AC3E}">
        <p14:creationId xmlns:p14="http://schemas.microsoft.com/office/powerpoint/2010/main" val="18625696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92B17BD-68D3-514F-ABF1-840D43ACAF6F}"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3F06B1-8598-804A-8861-32FAC6A5F10B}" type="slidenum">
              <a:rPr lang="en-US" smtClean="0"/>
              <a:t>‹#›</a:t>
            </a:fld>
            <a:endParaRPr lang="en-US"/>
          </a:p>
        </p:txBody>
      </p:sp>
    </p:spTree>
    <p:extLst>
      <p:ext uri="{BB962C8B-B14F-4D97-AF65-F5344CB8AC3E}">
        <p14:creationId xmlns:p14="http://schemas.microsoft.com/office/powerpoint/2010/main" val="16311237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92B17BD-68D3-514F-ABF1-840D43ACAF6F}"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3F06B1-8598-804A-8861-32FAC6A5F10B}" type="slidenum">
              <a:rPr lang="en-US" smtClean="0"/>
              <a:t>‹#›</a:t>
            </a:fld>
            <a:endParaRPr lang="en-US"/>
          </a:p>
        </p:txBody>
      </p:sp>
    </p:spTree>
    <p:extLst>
      <p:ext uri="{BB962C8B-B14F-4D97-AF65-F5344CB8AC3E}">
        <p14:creationId xmlns:p14="http://schemas.microsoft.com/office/powerpoint/2010/main" val="16676921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92B17BD-68D3-514F-ABF1-840D43ACAF6F}"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3F06B1-8598-804A-8861-32FAC6A5F10B}" type="slidenum">
              <a:rPr lang="en-US" smtClean="0"/>
              <a:t>‹#›</a:t>
            </a:fld>
            <a:endParaRPr lang="en-US"/>
          </a:p>
        </p:txBody>
      </p:sp>
    </p:spTree>
    <p:extLst>
      <p:ext uri="{BB962C8B-B14F-4D97-AF65-F5344CB8AC3E}">
        <p14:creationId xmlns:p14="http://schemas.microsoft.com/office/powerpoint/2010/main" val="20923838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92B17BD-68D3-514F-ABF1-840D43ACAF6F}" type="datetimeFigureOut">
              <a:rPr lang="en-US" smtClean="0"/>
              <a:t>8/26/2026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03F06B1-8598-804A-8861-32FAC6A5F10B}" type="slidenum">
              <a:rPr lang="en-US" smtClean="0"/>
              <a:t>‹#›</a:t>
            </a:fld>
            <a:endParaRPr lang="en-US"/>
          </a:p>
        </p:txBody>
      </p:sp>
    </p:spTree>
    <p:extLst>
      <p:ext uri="{BB962C8B-B14F-4D97-AF65-F5344CB8AC3E}">
        <p14:creationId xmlns:p14="http://schemas.microsoft.com/office/powerpoint/2010/main" val="16505296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92B17BD-68D3-514F-ABF1-840D43ACAF6F}" type="datetimeFigureOut">
              <a:rPr lang="en-US" smtClean="0"/>
              <a:t>8/26/2026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03F06B1-8598-804A-8861-32FAC6A5F10B}" type="slidenum">
              <a:rPr lang="en-US" smtClean="0"/>
              <a:t>‹#›</a:t>
            </a:fld>
            <a:endParaRPr lang="en-US"/>
          </a:p>
        </p:txBody>
      </p:sp>
    </p:spTree>
    <p:extLst>
      <p:ext uri="{BB962C8B-B14F-4D97-AF65-F5344CB8AC3E}">
        <p14:creationId xmlns:p14="http://schemas.microsoft.com/office/powerpoint/2010/main" val="1405996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2B17BD-68D3-514F-ABF1-840D43ACAF6F}" type="datetimeFigureOut">
              <a:rPr lang="en-US" smtClean="0"/>
              <a:t>8/26/2026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03F06B1-8598-804A-8861-32FAC6A5F10B}" type="slidenum">
              <a:rPr lang="en-US" smtClean="0"/>
              <a:t>‹#›</a:t>
            </a:fld>
            <a:endParaRPr lang="en-US"/>
          </a:p>
        </p:txBody>
      </p:sp>
    </p:spTree>
    <p:extLst>
      <p:ext uri="{BB962C8B-B14F-4D97-AF65-F5344CB8AC3E}">
        <p14:creationId xmlns:p14="http://schemas.microsoft.com/office/powerpoint/2010/main" val="18161200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92B17BD-68D3-514F-ABF1-840D43ACAF6F}"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3F06B1-8598-804A-8861-32FAC6A5F10B}" type="slidenum">
              <a:rPr lang="en-US" smtClean="0"/>
              <a:t>‹#›</a:t>
            </a:fld>
            <a:endParaRPr lang="en-US"/>
          </a:p>
        </p:txBody>
      </p:sp>
    </p:spTree>
    <p:extLst>
      <p:ext uri="{BB962C8B-B14F-4D97-AF65-F5344CB8AC3E}">
        <p14:creationId xmlns:p14="http://schemas.microsoft.com/office/powerpoint/2010/main" val="1345277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92B17BD-68D3-514F-ABF1-840D43ACAF6F}"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3F06B1-8598-804A-8861-32FAC6A5F10B}" type="slidenum">
              <a:rPr lang="en-US" smtClean="0"/>
              <a:t>‹#›</a:t>
            </a:fld>
            <a:endParaRPr lang="en-US"/>
          </a:p>
        </p:txBody>
      </p:sp>
    </p:spTree>
    <p:extLst>
      <p:ext uri="{BB962C8B-B14F-4D97-AF65-F5344CB8AC3E}">
        <p14:creationId xmlns:p14="http://schemas.microsoft.com/office/powerpoint/2010/main" val="13764683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2B17BD-68D3-514F-ABF1-840D43ACAF6F}" type="datetimeFigureOut">
              <a:rPr lang="en-US" smtClean="0"/>
              <a:t>8/26/2026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3F06B1-8598-804A-8861-32FAC6A5F10B}" type="slidenum">
              <a:rPr lang="en-US" smtClean="0"/>
              <a:t>‹#›</a:t>
            </a:fld>
            <a:endParaRPr lang="en-US"/>
          </a:p>
        </p:txBody>
      </p:sp>
    </p:spTree>
    <p:extLst>
      <p:ext uri="{BB962C8B-B14F-4D97-AF65-F5344CB8AC3E}">
        <p14:creationId xmlns:p14="http://schemas.microsoft.com/office/powerpoint/2010/main" val="1183667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image" Target="../media/image18.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image" Target="../media/image24.pn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7.xml"/><Relationship Id="rId1" Type="http://schemas.openxmlformats.org/officeDocument/2006/relationships/slideLayout" Target="../slideLayouts/slideLayout4.xml"/><Relationship Id="rId5" Type="http://schemas.openxmlformats.org/officeDocument/2006/relationships/image" Target="../media/image26.png"/><Relationship Id="rId4" Type="http://schemas.openxmlformats.org/officeDocument/2006/relationships/image" Target="../media/image25.png"/></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8.xml"/><Relationship Id="rId1" Type="http://schemas.openxmlformats.org/officeDocument/2006/relationships/slideLayout" Target="../slideLayouts/slideLayout4.xml"/><Relationship Id="rId4" Type="http://schemas.openxmlformats.org/officeDocument/2006/relationships/image" Target="../media/image27.svg"/></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9.xml"/><Relationship Id="rId1" Type="http://schemas.openxmlformats.org/officeDocument/2006/relationships/slideLayout" Target="../slideLayouts/slideLayout4.xml"/><Relationship Id="rId4" Type="http://schemas.openxmlformats.org/officeDocument/2006/relationships/image" Target="../media/image28.sv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33.xml.rels><?xml version="1.0" encoding="UTF-8" standalone="yes" ?><Relationships xmlns="http://schemas.openxmlformats.org/package/2006/relationships"><Relationship Id="rId8" Target="../media/image33.jpeg" Type="http://schemas.openxmlformats.org/officeDocument/2006/relationships/image"/><Relationship Id="rId3" Target="../media/image5.png" Type="http://schemas.openxmlformats.org/officeDocument/2006/relationships/image"/><Relationship Id="rId7" Target="../media/image32.png" Type="http://schemas.openxmlformats.org/officeDocument/2006/relationships/image"/><Relationship Id="rId2" Target="../notesSlides/notesSlide33.xml" Type="http://schemas.openxmlformats.org/officeDocument/2006/relationships/notesSlide"/><Relationship Id="rId1" Target="../slideLayouts/slideLayout1.xml" Type="http://schemas.openxmlformats.org/officeDocument/2006/relationships/slideLayout"/><Relationship Id="rId6" Target="../media/image31.png" Type="http://schemas.openxmlformats.org/officeDocument/2006/relationships/image"/><Relationship Id="rId5" Target="../media/image30.jpeg" Type="http://schemas.openxmlformats.org/officeDocument/2006/relationships/image"/><Relationship Id="rId4" Target="../media/image29.png" Type="http://schemas.openxmlformats.org/officeDocument/2006/relationships/image"/><Relationship Id="rId9" Target="../media/image34.jpeg" Type="http://schemas.openxmlformats.org/officeDocument/2006/relationships/image"/></Relationships>
</file>

<file path=ppt/slides/_rels/slide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arget="../media/image5.png" Type="http://schemas.openxmlformats.org/officeDocument/2006/relationships/image"/><Relationship Id="rId2" Target="../notesSlides/notesSlide7.xml" Type="http://schemas.openxmlformats.org/officeDocument/2006/relationships/notesSlide"/><Relationship Id="rId1" Target="../slideLayouts/slideLayout1.xml" Type="http://schemas.openxmlformats.org/officeDocument/2006/relationships/slideLayout"/><Relationship Id="rId6" Target="../media/image11.jpeg" Type="http://schemas.openxmlformats.org/officeDocument/2006/relationships/image"/><Relationship Id="rId5" Target="../media/image10.jpeg" Type="http://schemas.openxmlformats.org/officeDocument/2006/relationships/image"/><Relationship Id="rId4" Target="../media/image9.jpeg" Type="http://schemas.openxmlformats.org/officeDocument/2006/relationships/image"/></Relationships>
</file>

<file path=ppt/slides/_rels/slide8.xml.rels><?xml version="1.0" encoding="UTF-8" standalone="yes" ?><Relationships xmlns="http://schemas.openxmlformats.org/package/2006/relationships"><Relationship Id="rId3" Target="../media/image5.png" Type="http://schemas.openxmlformats.org/officeDocument/2006/relationships/image"/><Relationship Id="rId2" Target="../notesSlides/notesSlide8.xml" Type="http://schemas.openxmlformats.org/officeDocument/2006/relationships/notesSlide"/><Relationship Id="rId1" Target="../slideLayouts/slideLayout1.xml" Type="http://schemas.openxmlformats.org/officeDocument/2006/relationships/slideLayout"/><Relationship Id="rId6" Target="../media/image14.jpeg" Type="http://schemas.openxmlformats.org/officeDocument/2006/relationships/image"/><Relationship Id="rId5" Target="../media/image13.jpeg" Type="http://schemas.openxmlformats.org/officeDocument/2006/relationships/image"/><Relationship Id="rId4" Target="../media/image12.jpeg" Type="http://schemas.openxmlformats.org/officeDocument/2006/relationships/image"/></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over_art_1.png"/>
          <p:cNvPicPr>
            <a:picLocks noChangeAspect="1"/>
          </p:cNvPicPr>
          <p:nvPr/>
        </p:nvPicPr>
        <p:blipFill>
          <a:blip r:embed="rId3"/>
          <a:stretch>
            <a:fillRect/>
          </a:stretch>
        </p:blipFill>
        <p:spPr>
          <a:xfrm>
            <a:off x="0" y="0"/>
            <a:ext cx="12192000" cy="6858000"/>
          </a:xfrm>
          <a:prstGeom prst="rect">
            <a:avLst/>
          </a:prstGeom>
        </p:spPr>
      </p:pic>
      <p:pic>
        <p:nvPicPr>
          <p:cNvPr id="3" name="Picture 2" descr="cover_art_2.png"/>
          <p:cNvPicPr>
            <a:picLocks noChangeAspect="1"/>
          </p:cNvPicPr>
          <p:nvPr/>
        </p:nvPicPr>
        <p:blipFill>
          <a:blip r:embed="rId4"/>
          <a:stretch>
            <a:fillRect/>
          </a:stretch>
        </p:blipFill>
        <p:spPr>
          <a:xfrm>
            <a:off x="8415710" y="2241755"/>
            <a:ext cx="4272579" cy="4882946"/>
          </a:xfrm>
          <a:prstGeom prst="rect">
            <a:avLst/>
          </a:prstGeom>
        </p:spPr>
      </p:pic>
      <p:pic>
        <p:nvPicPr>
          <p:cNvPr id="4" name="Picture 3" descr="cover_art_3.png"/>
          <p:cNvPicPr>
            <a:picLocks noChangeAspect="1"/>
          </p:cNvPicPr>
          <p:nvPr/>
        </p:nvPicPr>
        <p:blipFill>
          <a:blip r:embed="rId5"/>
          <a:stretch>
            <a:fillRect/>
          </a:stretch>
        </p:blipFill>
        <p:spPr>
          <a:xfrm>
            <a:off x="496289" y="2499725"/>
            <a:ext cx="7615324" cy="1090127"/>
          </a:xfrm>
          <a:prstGeom prst="rect">
            <a:avLst/>
          </a:prstGeom>
        </p:spPr>
      </p:pic>
    </p:spTree>
    <p:extLst>
      <p:ext uri="{BB962C8B-B14F-4D97-AF65-F5344CB8AC3E}">
        <p14:creationId xmlns:p14="http://schemas.microsoft.com/office/powerpoint/2010/main" val="856621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4B2CB30-3FD5-56C8-ED85-2906B4083AE1}"/>
            </a:ext>
          </a:extLst>
        </p:cNvPr>
        <p:cNvGrpSpPr/>
        <p:nvPr/>
      </p:nvGrpSpPr>
      <p:grpSpPr>
        <a:xfrm>
          <a:off x="0" y="0"/>
          <a:ext cx="0" cy="0"/>
          <a:chOff x="0" y="0"/>
          <a:chExt cx="0" cy="0"/>
        </a:xfrm>
      </p:grpSpPr>
      <p:pic>
        <p:nvPicPr>
          <p:cNvPr id="5" name="Picture 4" descr="section_blue.png"/>
          <p:cNvPicPr>
            <a:picLocks noChangeAspect="1"/>
          </p:cNvPicPr>
          <p:nvPr/>
        </p:nvPicPr>
        <p:blipFill>
          <a:blip r:embed="rId3"/>
          <a:stretch>
            <a:fillRect/>
          </a:stretch>
        </p:blipFill>
        <p:spPr>
          <a:xfrm>
            <a:off x="0" y="0"/>
            <a:ext cx="12192000" cy="6858000"/>
          </a:xfrm>
          <a:prstGeom prst="rect">
            <a:avLst/>
          </a:prstGeom>
        </p:spPr>
      </p:pic>
      <p:sp>
        <p:nvSpPr>
          <p:cNvPr id="4" name="TextBox 7">
            <a:extLst>
              <a:ext uri="{FF2B5EF4-FFF2-40B4-BE49-F238E27FC236}">
                <a16:creationId xmlns:a16="http://schemas.microsoft.com/office/drawing/2014/main" id="{D94C6F7E-E469-3490-B67E-7796726DD47E}"/>
              </a:ext>
            </a:extLst>
          </p:cNvPr>
          <p:cNvSpPr txBox="1">
            <a:spLocks noChangeArrowheads="1"/>
          </p:cNvSpPr>
          <p:nvPr/>
        </p:nvSpPr>
        <p:spPr bwMode="auto">
          <a:xfrm>
            <a:off x="298476" y="374226"/>
            <a:ext cx="10901363" cy="1938992"/>
          </a:xfrm>
          <a:prstGeom prst="rect">
            <a:avLst/>
          </a:prstGeo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lIns="91440" tIns="45720" rIns="91440" bIns="45720" rtlCol="0" anchor="t">
            <a:norm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l" eaLnBrk="1" hangingPunct="1">
              <a:lnSpc>
                <a:spcPct val="90000"/>
              </a:lnSpc>
              <a:spcBef>
                <a:spcPct val="0"/>
              </a:spcBef>
              <a:spcAft>
                <a:spcPts val="600"/>
              </a:spcAft>
            </a:pPr>
            <a:endParaRPr lang="en-US" sz="3400" b="1" kern="1200" dirty="0">
              <a:solidFill>
                <a:schemeClr val="tx1">
                  <a:lumMod val="75000"/>
                  <a:lumOff val="25000"/>
                </a:schemeClr>
              </a:solidFill>
              <a:latin typeface="+mj-lt"/>
              <a:ea typeface="+mj-ea"/>
              <a:cs typeface="+mj-cs"/>
            </a:endParaRPr>
          </a:p>
          <a:p>
            <a:pPr algn="l" eaLnBrk="1" hangingPunct="1">
              <a:lnSpc>
                <a:spcPct val="90000"/>
              </a:lnSpc>
              <a:spcBef>
                <a:spcPct val="0"/>
              </a:spcBef>
              <a:spcAft>
                <a:spcPts val="600"/>
              </a:spcAft>
            </a:pPr>
            <a:r>
              <a:rPr lang="en-US" sz="6000" b="1" kern="1200" dirty="0">
                <a:solidFill>
                  <a:srgbClr val="FFFFFF"/>
                </a:solidFill>
                <a:latin typeface="Arial" panose="020B0604020202020204" pitchFamily="34" charset="0"/>
                <a:ea typeface="+mj-ea"/>
                <a:cs typeface="Arial" panose="020B0604020202020204" pitchFamily="34" charset="0"/>
              </a:rPr>
              <a:t>What will we do?</a:t>
            </a:r>
          </a:p>
        </p:txBody>
      </p:sp>
    </p:spTree>
    <p:extLst>
      <p:ext uri="{BB962C8B-B14F-4D97-AF65-F5344CB8AC3E}">
        <p14:creationId xmlns:p14="http://schemas.microsoft.com/office/powerpoint/2010/main" val="365000773"/>
      </p:ext>
    </p:extLst>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a:extLst>
            <a:ext uri="{FF2B5EF4-FFF2-40B4-BE49-F238E27FC236}">
              <a16:creationId xmlns:a16="http://schemas.microsoft.com/office/drawing/2014/main" id="{F3796A6F-4F10-1E90-AEDF-5EE5E31A73D4}"/>
            </a:ext>
          </a:extLst>
        </p:cNvPr>
        <p:cNvGrpSpPr/>
        <p:nvPr/>
      </p:nvGrpSpPr>
      <p:grpSpPr>
        <a:xfrm>
          <a:off x="0" y="0"/>
          <a:ext cx="0" cy="0"/>
          <a:chOff x="0" y="0"/>
          <a:chExt cx="0" cy="0"/>
        </a:xfrm>
      </p:grpSpPr>
      <p:pic>
        <p:nvPicPr>
          <p:cNvPr descr="content.png" id="15" name="Picture 14"/>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5E3D00DB-7D95-4319-6B48-4500990715CB}"/>
              </a:ext>
            </a:extLst>
          </p:cNvPr>
          <p:cNvSpPr txBox="1">
            <a:spLocks noChangeArrowheads="1"/>
          </p:cNvSpPr>
          <p:nvPr/>
        </p:nvSpPr>
        <p:spPr bwMode="auto">
          <a:xfrm>
            <a:off x="489897" y="456084"/>
            <a:ext cx="11212206" cy="520142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t" wrap="square">
            <a:spAutoFit/>
          </a:bodyPr>
          <a:lstStyle>
            <a:lvl1pPr eaLnBrk="0" hangingPunct="0">
              <a:defRPr sz="2400">
                <a:solidFill>
                  <a:schemeClr val="tx1"/>
                </a:solidFill>
                <a:latin charset="0" typeface="Arial"/>
                <a:ea charset="0" typeface="ＭＳ Ｐゴシック"/>
                <a:cs charset="0" typeface="ＭＳ Ｐゴシック"/>
              </a:defRPr>
            </a:lvl1pPr>
            <a:lvl2pPr eaLnBrk="0" hangingPunct="0" indent="-285750" marL="742950">
              <a:defRPr sz="2400">
                <a:solidFill>
                  <a:schemeClr val="tx1"/>
                </a:solidFill>
                <a:latin charset="0" typeface="Arial"/>
                <a:ea charset="0" typeface="ＭＳ Ｐゴシック"/>
              </a:defRPr>
            </a:lvl2pPr>
            <a:lvl3pPr eaLnBrk="0" hangingPunct="0" indent="-228600" marL="1143000">
              <a:defRPr sz="2400">
                <a:solidFill>
                  <a:schemeClr val="tx1"/>
                </a:solidFill>
                <a:latin charset="0" typeface="Arial"/>
                <a:ea charset="0" typeface="ＭＳ Ｐゴシック"/>
              </a:defRPr>
            </a:lvl3pPr>
            <a:lvl4pPr eaLnBrk="0" hangingPunct="0" indent="-228600" marL="1600200">
              <a:defRPr sz="2400">
                <a:solidFill>
                  <a:schemeClr val="tx1"/>
                </a:solidFill>
                <a:latin charset="0" typeface="Arial"/>
                <a:ea charset="0" typeface="ＭＳ Ｐゴシック"/>
              </a:defRPr>
            </a:lvl4pPr>
            <a:lvl5pPr eaLnBrk="0" hangingPunct="0" indent="-228600" marL="2057400">
              <a:defRPr sz="2400">
                <a:solidFill>
                  <a:schemeClr val="tx1"/>
                </a:solidFill>
                <a:latin charset="0" typeface="Arial"/>
                <a:ea charset="0" typeface="ＭＳ Ｐゴシック"/>
              </a:defRPr>
            </a:lvl5pPr>
            <a:lvl6pPr eaLnBrk="0" fontAlgn="base" hangingPunct="0" indent="-228600" marL="2514600">
              <a:spcBef>
                <a:spcPct val="0"/>
              </a:spcBef>
              <a:spcAft>
                <a:spcPct val="0"/>
              </a:spcAft>
              <a:defRPr sz="2400">
                <a:solidFill>
                  <a:schemeClr val="tx1"/>
                </a:solidFill>
                <a:latin charset="0" typeface="Arial"/>
                <a:ea charset="0" typeface="ＭＳ Ｐゴシック"/>
              </a:defRPr>
            </a:lvl6pPr>
            <a:lvl7pPr eaLnBrk="0" fontAlgn="base" hangingPunct="0" indent="-228600" marL="2971800">
              <a:spcBef>
                <a:spcPct val="0"/>
              </a:spcBef>
              <a:spcAft>
                <a:spcPct val="0"/>
              </a:spcAft>
              <a:defRPr sz="2400">
                <a:solidFill>
                  <a:schemeClr val="tx1"/>
                </a:solidFill>
                <a:latin charset="0" typeface="Arial"/>
                <a:ea charset="0" typeface="ＭＳ Ｐゴシック"/>
              </a:defRPr>
            </a:lvl7pPr>
            <a:lvl8pPr eaLnBrk="0" fontAlgn="base" hangingPunct="0" indent="-228600" marL="3429000">
              <a:spcBef>
                <a:spcPct val="0"/>
              </a:spcBef>
              <a:spcAft>
                <a:spcPct val="0"/>
              </a:spcAft>
              <a:defRPr sz="2400">
                <a:solidFill>
                  <a:schemeClr val="tx1"/>
                </a:solidFill>
                <a:latin charset="0" typeface="Arial"/>
                <a:ea charset="0" typeface="ＭＳ Ｐゴシック"/>
              </a:defRPr>
            </a:lvl8pPr>
            <a:lvl9pPr eaLnBrk="0" fontAlgn="base" hangingPunct="0" indent="-228600" marL="3886200">
              <a:spcBef>
                <a:spcPct val="0"/>
              </a:spcBef>
              <a:spcAft>
                <a:spcPct val="0"/>
              </a:spcAft>
              <a:defRPr sz="2400">
                <a:solidFill>
                  <a:schemeClr val="tx1"/>
                </a:solidFill>
                <a:latin charset="0" typeface="Arial"/>
                <a:ea charset="0" typeface="ＭＳ Ｐゴシック"/>
              </a:defRPr>
            </a:lvl9pPr>
          </a:lstStyle>
          <a:p>
            <a:pPr eaLnBrk="1" hangingPunct="1"/>
            <a:r>
              <a:rPr b="1" dirty="0" lang="en-GB" sz="4800">
                <a:solidFill>
                  <a:srgbClr val="1E22AA"/>
                </a:solidFill>
                <a:latin charset="0" panose="020B0604020202020204" pitchFamily="34" typeface="Arial"/>
                <a:cs charset="0" panose="020B0604020202020204" pitchFamily="34" typeface="Arial"/>
              </a:rPr>
              <a:t>As a young leader, your goal is to get…</a:t>
            </a:r>
          </a:p>
          <a:p>
            <a:pPr eaLnBrk="1" hangingPunct="1"/>
            <a:endParaRPr b="1" dirty="0" lang="en-GB" sz="4800">
              <a:solidFill>
                <a:srgbClr val="FF5C39"/>
              </a:solidFill>
              <a:latin charset="0" panose="020B0604020202020204" pitchFamily="34" typeface="Arial"/>
              <a:cs charset="0" panose="020B0604020202020204" pitchFamily="34" typeface="Arial"/>
            </a:endParaRPr>
          </a:p>
          <a:p>
            <a:pPr eaLnBrk="1" hangingPunct="1"/>
            <a:endParaRPr b="1" dirty="0" lang="en-GB" sz="4000">
              <a:solidFill>
                <a:srgbClr val="FF5C39"/>
              </a:solidFill>
              <a:latin charset="0" panose="020B0604020202020204" pitchFamily="34" typeface="Arial"/>
              <a:cs charset="0" panose="020B0604020202020204" pitchFamily="34" typeface="Arial"/>
            </a:endParaRPr>
          </a:p>
          <a:p>
            <a:pPr eaLnBrk="1" hangingPunct="1"/>
            <a:endParaRPr b="1" dirty="0" lang="en-GB" sz="4000">
              <a:solidFill>
                <a:srgbClr val="FF5C39"/>
              </a:solidFill>
              <a:latin charset="0" panose="020B0604020202020204" pitchFamily="34" typeface="Arial"/>
              <a:cs charset="0" panose="020B0604020202020204" pitchFamily="34" typeface="Arial"/>
            </a:endParaRPr>
          </a:p>
          <a:p>
            <a:pPr eaLnBrk="1" hangingPunct="1"/>
            <a:endParaRPr b="1" dirty="0" lang="en-GB" sz="4000">
              <a:solidFill>
                <a:srgbClr val="FF5C39"/>
              </a:solidFill>
              <a:latin charset="0" panose="020B0604020202020204" pitchFamily="34" typeface="Arial"/>
              <a:cs charset="0" panose="020B0604020202020204" pitchFamily="34" typeface="Arial"/>
            </a:endParaRPr>
          </a:p>
          <a:p>
            <a:pPr eaLnBrk="1" hangingPunct="1"/>
            <a:endParaRPr b="1" dirty="0" lang="en-GB" sz="4000">
              <a:solidFill>
                <a:srgbClr val="FF5C39"/>
              </a:solidFill>
              <a:latin charset="0" panose="020B0604020202020204" pitchFamily="34" typeface="Arial"/>
              <a:cs charset="0" panose="020B0604020202020204" pitchFamily="34" typeface="Arial"/>
            </a:endParaRPr>
          </a:p>
          <a:p>
            <a:pPr eaLnBrk="1" hangingPunct="1"/>
            <a:r>
              <a:rPr b="1" dirty="0" lang="en-GB" sz="2800">
                <a:solidFill>
                  <a:srgbClr val="1E22AA"/>
                </a:solidFill>
                <a:latin charset="0" panose="020B0604020202020204" pitchFamily="34" typeface="Arial"/>
                <a:cs charset="0" panose="020B0604020202020204" pitchFamily="34" typeface="Arial"/>
              </a:rPr>
              <a:t>…by running fun physical activities in school.</a:t>
            </a:r>
          </a:p>
        </p:txBody>
      </p:sp>
      <p:pic>
        <p:nvPicPr>
          <p:cNvPr id="10" name="Picture 9">
            <a:extLst>
              <a:ext uri="{FF2B5EF4-FFF2-40B4-BE49-F238E27FC236}">
                <a16:creationId xmlns:a16="http://schemas.microsoft.com/office/drawing/2014/main" id="{1A02B651-4787-83C1-9C63-B1C74490FF87}"/>
              </a:ext>
            </a:extLst>
          </p:cNvPr>
          <p:cNvPicPr>
            <a:picLocks noChangeAspect="1"/>
          </p:cNvPicPr>
          <p:nvPr/>
        </p:nvPicPr>
        <p:blipFill>
          <a:blip r:embed="rId4"/>
          <a:srcRect b="55890" l="37" r="64710" t="2098"/>
          <a:stretch>
            <a:fillRect/>
          </a:stretch>
        </p:blipFill>
        <p:spPr>
          <a:xfrm>
            <a:off x="2255486" y="1892405"/>
            <a:ext cx="1119957" cy="1038406"/>
          </a:xfrm>
          <a:prstGeom prst="rect">
            <a:avLst/>
          </a:prstGeom>
        </p:spPr>
      </p:pic>
      <p:pic>
        <p:nvPicPr>
          <p:cNvPr id="11" name="Picture 10">
            <a:extLst>
              <a:ext uri="{FF2B5EF4-FFF2-40B4-BE49-F238E27FC236}">
                <a16:creationId xmlns:a16="http://schemas.microsoft.com/office/drawing/2014/main" id="{6FB2A982-DBDB-5809-C3A3-EAD636F8332B}"/>
              </a:ext>
            </a:extLst>
          </p:cNvPr>
          <p:cNvPicPr>
            <a:picLocks noChangeAspect="1"/>
          </p:cNvPicPr>
          <p:nvPr/>
        </p:nvPicPr>
        <p:blipFill>
          <a:blip r:embed="rId4"/>
          <a:srcRect b="53029" l="64721" r="26" t="121"/>
          <a:stretch>
            <a:fillRect/>
          </a:stretch>
        </p:blipFill>
        <p:spPr>
          <a:xfrm>
            <a:off x="8893880" y="1759021"/>
            <a:ext cx="1119957" cy="1158014"/>
          </a:xfrm>
          <a:prstGeom prst="rect">
            <a:avLst/>
          </a:prstGeom>
        </p:spPr>
      </p:pic>
      <p:pic>
        <p:nvPicPr>
          <p:cNvPr id="12" name="Picture 11">
            <a:extLst>
              <a:ext uri="{FF2B5EF4-FFF2-40B4-BE49-F238E27FC236}">
                <a16:creationId xmlns:a16="http://schemas.microsoft.com/office/drawing/2014/main" id="{8D9E265E-5ECE-D372-5E10-941C5D292BA7}"/>
              </a:ext>
            </a:extLst>
          </p:cNvPr>
          <p:cNvPicPr>
            <a:picLocks noChangeAspect="1"/>
          </p:cNvPicPr>
          <p:nvPr/>
        </p:nvPicPr>
        <p:blipFill>
          <a:blip r:embed="rId4"/>
          <a:srcRect b="21" l="1065" r="67790" t="57527"/>
          <a:stretch>
            <a:fillRect/>
          </a:stretch>
        </p:blipFill>
        <p:spPr>
          <a:xfrm>
            <a:off x="2516394" y="3533962"/>
            <a:ext cx="1059625" cy="1123668"/>
          </a:xfrm>
          <a:prstGeom prst="rect">
            <a:avLst/>
          </a:prstGeom>
        </p:spPr>
      </p:pic>
      <p:pic>
        <p:nvPicPr>
          <p:cNvPr id="13" name="Picture 12">
            <a:extLst>
              <a:ext uri="{FF2B5EF4-FFF2-40B4-BE49-F238E27FC236}">
                <a16:creationId xmlns:a16="http://schemas.microsoft.com/office/drawing/2014/main" id="{F660B14F-B102-6B7C-328C-4B62BD0D600E}"/>
              </a:ext>
            </a:extLst>
          </p:cNvPr>
          <p:cNvPicPr>
            <a:picLocks noChangeAspect="1"/>
          </p:cNvPicPr>
          <p:nvPr/>
        </p:nvPicPr>
        <p:blipFill>
          <a:blip r:embed="rId4"/>
          <a:srcRect b="902" l="67460" r="4475" t="60828"/>
          <a:stretch>
            <a:fillRect/>
          </a:stretch>
        </p:blipFill>
        <p:spPr>
          <a:xfrm>
            <a:off x="8578833" y="3429000"/>
            <a:ext cx="1096773" cy="1163649"/>
          </a:xfrm>
          <a:prstGeom prst="rect">
            <a:avLst/>
          </a:prstGeom>
        </p:spPr>
      </p:pic>
      <p:sp>
        <p:nvSpPr>
          <p:cNvPr id="14" name="TextBox 1">
            <a:extLst>
              <a:ext uri="{FF2B5EF4-FFF2-40B4-BE49-F238E27FC236}">
                <a16:creationId xmlns:a16="http://schemas.microsoft.com/office/drawing/2014/main" id="{CF95389A-5E94-1485-43CB-973DEC12270A}"/>
              </a:ext>
            </a:extLst>
          </p:cNvPr>
          <p:cNvSpPr txBox="1">
            <a:spLocks noChangeArrowheads="1"/>
          </p:cNvSpPr>
          <p:nvPr/>
        </p:nvSpPr>
        <p:spPr bwMode="auto">
          <a:xfrm>
            <a:off x="489897" y="1364421"/>
            <a:ext cx="11212206" cy="329320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t" wrap="square">
            <a:spAutoFit/>
          </a:bodyPr>
          <a:lstStyle>
            <a:lvl1pPr eaLnBrk="0" hangingPunct="0">
              <a:defRPr sz="2400">
                <a:solidFill>
                  <a:schemeClr val="tx1"/>
                </a:solidFill>
                <a:latin charset="0" typeface="Arial"/>
                <a:ea charset="0" typeface="ＭＳ Ｐゴシック"/>
                <a:cs charset="0" typeface="ＭＳ Ｐゴシック"/>
              </a:defRPr>
            </a:lvl1pPr>
            <a:lvl2pPr eaLnBrk="0" hangingPunct="0" indent="-285750" marL="742950">
              <a:defRPr sz="2400">
                <a:solidFill>
                  <a:schemeClr val="tx1"/>
                </a:solidFill>
                <a:latin charset="0" typeface="Arial"/>
                <a:ea charset="0" typeface="ＭＳ Ｐゴシック"/>
              </a:defRPr>
            </a:lvl2pPr>
            <a:lvl3pPr eaLnBrk="0" hangingPunct="0" indent="-228600" marL="1143000">
              <a:defRPr sz="2400">
                <a:solidFill>
                  <a:schemeClr val="tx1"/>
                </a:solidFill>
                <a:latin charset="0" typeface="Arial"/>
                <a:ea charset="0" typeface="ＭＳ Ｐゴシック"/>
              </a:defRPr>
            </a:lvl3pPr>
            <a:lvl4pPr eaLnBrk="0" hangingPunct="0" indent="-228600" marL="1600200">
              <a:defRPr sz="2400">
                <a:solidFill>
                  <a:schemeClr val="tx1"/>
                </a:solidFill>
                <a:latin charset="0" typeface="Arial"/>
                <a:ea charset="0" typeface="ＭＳ Ｐゴシック"/>
              </a:defRPr>
            </a:lvl4pPr>
            <a:lvl5pPr eaLnBrk="0" hangingPunct="0" indent="-228600" marL="2057400">
              <a:defRPr sz="2400">
                <a:solidFill>
                  <a:schemeClr val="tx1"/>
                </a:solidFill>
                <a:latin charset="0" typeface="Arial"/>
                <a:ea charset="0" typeface="ＭＳ Ｐゴシック"/>
              </a:defRPr>
            </a:lvl5pPr>
            <a:lvl6pPr eaLnBrk="0" fontAlgn="base" hangingPunct="0" indent="-228600" marL="2514600">
              <a:spcBef>
                <a:spcPct val="0"/>
              </a:spcBef>
              <a:spcAft>
                <a:spcPct val="0"/>
              </a:spcAft>
              <a:defRPr sz="2400">
                <a:solidFill>
                  <a:schemeClr val="tx1"/>
                </a:solidFill>
                <a:latin charset="0" typeface="Arial"/>
                <a:ea charset="0" typeface="ＭＳ Ｐゴシック"/>
              </a:defRPr>
            </a:lvl6pPr>
            <a:lvl7pPr eaLnBrk="0" fontAlgn="base" hangingPunct="0" indent="-228600" marL="2971800">
              <a:spcBef>
                <a:spcPct val="0"/>
              </a:spcBef>
              <a:spcAft>
                <a:spcPct val="0"/>
              </a:spcAft>
              <a:defRPr sz="2400">
                <a:solidFill>
                  <a:schemeClr val="tx1"/>
                </a:solidFill>
                <a:latin charset="0" typeface="Arial"/>
                <a:ea charset="0" typeface="ＭＳ Ｐゴシック"/>
              </a:defRPr>
            </a:lvl7pPr>
            <a:lvl8pPr eaLnBrk="0" fontAlgn="base" hangingPunct="0" indent="-228600" marL="3429000">
              <a:spcBef>
                <a:spcPct val="0"/>
              </a:spcBef>
              <a:spcAft>
                <a:spcPct val="0"/>
              </a:spcAft>
              <a:defRPr sz="2400">
                <a:solidFill>
                  <a:schemeClr val="tx1"/>
                </a:solidFill>
                <a:latin charset="0" typeface="Arial"/>
                <a:ea charset="0" typeface="ＭＳ Ｐゴシック"/>
              </a:defRPr>
            </a:lvl8pPr>
            <a:lvl9pPr eaLnBrk="0" fontAlgn="base" hangingPunct="0" indent="-228600" marL="3886200">
              <a:spcBef>
                <a:spcPct val="0"/>
              </a:spcBef>
              <a:spcAft>
                <a:spcPct val="0"/>
              </a:spcAft>
              <a:defRPr sz="2400">
                <a:solidFill>
                  <a:schemeClr val="tx1"/>
                </a:solidFill>
                <a:latin charset="0" typeface="Arial"/>
                <a:ea charset="0" typeface="ＭＳ Ｐゴシック"/>
              </a:defRPr>
            </a:lvl9pPr>
          </a:lstStyle>
          <a:p>
            <a:pPr eaLnBrk="1" hangingPunct="1"/>
            <a:endParaRPr b="1" dirty="0" lang="en-GB" sz="4800">
              <a:solidFill>
                <a:srgbClr val="FF5C39"/>
              </a:solidFill>
              <a:latin charset="0" panose="020B0604020202020204" pitchFamily="34" typeface="Arial"/>
              <a:cs charset="0" panose="020B0604020202020204" pitchFamily="34" typeface="Arial"/>
            </a:endParaRPr>
          </a:p>
          <a:p>
            <a:pPr algn="ctr" eaLnBrk="1" hangingPunct="1"/>
            <a:r>
              <a:rPr b="1" dirty="0" lang="en-GB" sz="6000">
                <a:solidFill>
                  <a:srgbClr val="1E22AA"/>
                </a:solidFill>
                <a:latin charset="0" panose="020B0604020202020204" pitchFamily="34" typeface="Arial"/>
                <a:cs charset="0" panose="020B0604020202020204" pitchFamily="34" typeface="Arial"/>
              </a:rPr>
              <a:t>more children </a:t>
            </a:r>
          </a:p>
          <a:p>
            <a:pPr algn="ctr" eaLnBrk="1" hangingPunct="1"/>
            <a:r>
              <a:rPr b="1" dirty="0" lang="en-GB" sz="6000">
                <a:solidFill>
                  <a:srgbClr val="1E22AA"/>
                </a:solidFill>
                <a:latin charset="0" panose="020B0604020202020204" pitchFamily="34" typeface="Arial"/>
                <a:cs charset="0" panose="020B0604020202020204" pitchFamily="34" typeface="Arial"/>
              </a:rPr>
              <a:t>more active</a:t>
            </a:r>
          </a:p>
          <a:p>
            <a:pPr eaLnBrk="1" hangingPunct="1"/>
            <a:endParaRPr b="1" dirty="0" lang="en-GB" sz="4000">
              <a:solidFill>
                <a:srgbClr val="FF5C39"/>
              </a:solidFill>
              <a:latin charset="0" panose="020B0604020202020204" pitchFamily="34" typeface="Arial"/>
              <a:cs charset="0" panose="020B0604020202020204" pitchFamily="34" typeface="Arial"/>
            </a:endParaRPr>
          </a:p>
        </p:txBody>
      </p:sp>
    </p:spTree>
    <p:extLst>
      <p:ext uri="{BB962C8B-B14F-4D97-AF65-F5344CB8AC3E}">
        <p14:creationId xmlns:p14="http://schemas.microsoft.com/office/powerpoint/2010/main" val="2448047363"/>
      </p:ext>
    </p:extLst>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id="5" nodeType="clickEffect" presetClass="entr" presetID="53" presetSubtype="16">
                                  <p:stCondLst>
                                    <p:cond delay="0"/>
                                  </p:stCondLst>
                                  <p:childTnLst>
                                    <p:set>
                                      <p:cBhvr>
                                        <p:cTn dur="1" fill="hold" id="6">
                                          <p:stCondLst>
                                            <p:cond delay="0"/>
                                          </p:stCondLst>
                                        </p:cTn>
                                        <p:tgtEl>
                                          <p:spTgt spid="14">
                                            <p:txEl>
                                              <p:pRg end="1" st="1"/>
                                            </p:txEl>
                                          </p:spTgt>
                                        </p:tgtEl>
                                        <p:attrNameLst>
                                          <p:attrName>style.visibility</p:attrName>
                                        </p:attrNameLst>
                                      </p:cBhvr>
                                      <p:to>
                                        <p:strVal val="visible"/>
                                      </p:to>
                                    </p:set>
                                    <p:anim calcmode="lin" valueType="num">
                                      <p:cBhvr>
                                        <p:cTn dur="500" fill="hold" id="7"/>
                                        <p:tgtEl>
                                          <p:spTgt spid="14">
                                            <p:txEl>
                                              <p:pRg end="1" st="1"/>
                                            </p:txEl>
                                          </p:spTgt>
                                        </p:tgtEl>
                                        <p:attrNameLst>
                                          <p:attrName>ppt_w</p:attrName>
                                        </p:attrNameLst>
                                      </p:cBhvr>
                                      <p:tavLst>
                                        <p:tav tm="0">
                                          <p:val>
                                            <p:fltVal val="0"/>
                                          </p:val>
                                        </p:tav>
                                        <p:tav tm="100000">
                                          <p:val>
                                            <p:strVal val="#ppt_w"/>
                                          </p:val>
                                        </p:tav>
                                      </p:tavLst>
                                    </p:anim>
                                    <p:anim calcmode="lin" valueType="num">
                                      <p:cBhvr>
                                        <p:cTn dur="500" fill="hold" id="8"/>
                                        <p:tgtEl>
                                          <p:spTgt spid="14">
                                            <p:txEl>
                                              <p:pRg end="1" st="1"/>
                                            </p:txEl>
                                          </p:spTgt>
                                        </p:tgtEl>
                                        <p:attrNameLst>
                                          <p:attrName>ppt_h</p:attrName>
                                        </p:attrNameLst>
                                      </p:cBhvr>
                                      <p:tavLst>
                                        <p:tav tm="0">
                                          <p:val>
                                            <p:fltVal val="0"/>
                                          </p:val>
                                        </p:tav>
                                        <p:tav tm="100000">
                                          <p:val>
                                            <p:strVal val="#ppt_h"/>
                                          </p:val>
                                        </p:tav>
                                      </p:tavLst>
                                    </p:anim>
                                    <p:animEffect filter="fade" transition="in">
                                      <p:cBhvr>
                                        <p:cTn dur="500" id="9"/>
                                        <p:tgtEl>
                                          <p:spTgt spid="14">
                                            <p:txEl>
                                              <p:pRg end="1" st="1"/>
                                            </p:txEl>
                                          </p:spTgt>
                                        </p:tgtEl>
                                      </p:cBhvr>
                                    </p:animEffect>
                                  </p:childTnLst>
                                </p:cTn>
                              </p:par>
                              <p:par>
                                <p:cTn fill="hold" id="10" nodeType="withEffect" presetClass="entr" presetID="53" presetSubtype="16">
                                  <p:stCondLst>
                                    <p:cond delay="0"/>
                                  </p:stCondLst>
                                  <p:childTnLst>
                                    <p:set>
                                      <p:cBhvr>
                                        <p:cTn dur="1" fill="hold" id="11">
                                          <p:stCondLst>
                                            <p:cond delay="0"/>
                                          </p:stCondLst>
                                        </p:cTn>
                                        <p:tgtEl>
                                          <p:spTgt spid="14">
                                            <p:txEl>
                                              <p:pRg end="2" st="2"/>
                                            </p:txEl>
                                          </p:spTgt>
                                        </p:tgtEl>
                                        <p:attrNameLst>
                                          <p:attrName>style.visibility</p:attrName>
                                        </p:attrNameLst>
                                      </p:cBhvr>
                                      <p:to>
                                        <p:strVal val="visible"/>
                                      </p:to>
                                    </p:set>
                                    <p:anim calcmode="lin" valueType="num">
                                      <p:cBhvr>
                                        <p:cTn dur="500" fill="hold" id="12"/>
                                        <p:tgtEl>
                                          <p:spTgt spid="14">
                                            <p:txEl>
                                              <p:pRg end="2" st="2"/>
                                            </p:txEl>
                                          </p:spTgt>
                                        </p:tgtEl>
                                        <p:attrNameLst>
                                          <p:attrName>ppt_w</p:attrName>
                                        </p:attrNameLst>
                                      </p:cBhvr>
                                      <p:tavLst>
                                        <p:tav tm="0">
                                          <p:val>
                                            <p:fltVal val="0"/>
                                          </p:val>
                                        </p:tav>
                                        <p:tav tm="100000">
                                          <p:val>
                                            <p:strVal val="#ppt_w"/>
                                          </p:val>
                                        </p:tav>
                                      </p:tavLst>
                                    </p:anim>
                                    <p:anim calcmode="lin" valueType="num">
                                      <p:cBhvr>
                                        <p:cTn dur="500" fill="hold" id="13"/>
                                        <p:tgtEl>
                                          <p:spTgt spid="14">
                                            <p:txEl>
                                              <p:pRg end="2" st="2"/>
                                            </p:txEl>
                                          </p:spTgt>
                                        </p:tgtEl>
                                        <p:attrNameLst>
                                          <p:attrName>ppt_h</p:attrName>
                                        </p:attrNameLst>
                                      </p:cBhvr>
                                      <p:tavLst>
                                        <p:tav tm="0">
                                          <p:val>
                                            <p:fltVal val="0"/>
                                          </p:val>
                                        </p:tav>
                                        <p:tav tm="100000">
                                          <p:val>
                                            <p:strVal val="#ppt_h"/>
                                          </p:val>
                                        </p:tav>
                                      </p:tavLst>
                                    </p:anim>
                                    <p:animEffect filter="fade" transition="in">
                                      <p:cBhvr>
                                        <p:cTn dur="500" id="14"/>
                                        <p:tgtEl>
                                          <p:spTgt spid="14">
                                            <p:txEl>
                                              <p:pRg end="2" st="2"/>
                                            </p:txEl>
                                          </p:spTgt>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a:extLst>
            <a:ext uri="{FF2B5EF4-FFF2-40B4-BE49-F238E27FC236}">
              <a16:creationId xmlns:a16="http://schemas.microsoft.com/office/drawing/2014/main" id="{377B3912-EF13-7C54-806C-7056531D0BFB}"/>
            </a:ext>
          </a:extLst>
        </p:cNvPr>
        <p:cNvGrpSpPr/>
        <p:nvPr/>
      </p:nvGrpSpPr>
      <p:grpSpPr>
        <a:xfrm>
          <a:off x="0" y="0"/>
          <a:ext cx="0" cy="0"/>
          <a:chOff x="0" y="0"/>
          <a:chExt cx="0" cy="0"/>
        </a:xfrm>
      </p:grpSpPr>
      <p:pic>
        <p:nvPicPr>
          <p:cNvPr descr="content.png" id="30" name="Picture 29"/>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FB44F658-D030-A451-DDB5-43B68F881840}"/>
              </a:ext>
            </a:extLst>
          </p:cNvPr>
          <p:cNvSpPr txBox="1">
            <a:spLocks noChangeArrowheads="1"/>
          </p:cNvSpPr>
          <p:nvPr/>
        </p:nvSpPr>
        <p:spPr bwMode="auto">
          <a:xfrm>
            <a:off x="268604" y="193518"/>
            <a:ext cx="11212206" cy="1446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t" wrap="square">
            <a:spAutoFit/>
          </a:bodyPr>
          <a:lstStyle>
            <a:lvl1pPr eaLnBrk="0" hangingPunct="0">
              <a:defRPr sz="2400">
                <a:solidFill>
                  <a:schemeClr val="tx1"/>
                </a:solidFill>
                <a:latin charset="0" typeface="Arial"/>
                <a:ea charset="0" typeface="ＭＳ Ｐゴシック"/>
                <a:cs charset="0" typeface="ＭＳ Ｐゴシック"/>
              </a:defRPr>
            </a:lvl1pPr>
            <a:lvl2pPr eaLnBrk="0" hangingPunct="0" indent="-285750" marL="742950">
              <a:defRPr sz="2400">
                <a:solidFill>
                  <a:schemeClr val="tx1"/>
                </a:solidFill>
                <a:latin charset="0" typeface="Arial"/>
                <a:ea charset="0" typeface="ＭＳ Ｐゴシック"/>
              </a:defRPr>
            </a:lvl2pPr>
            <a:lvl3pPr eaLnBrk="0" hangingPunct="0" indent="-228600" marL="1143000">
              <a:defRPr sz="2400">
                <a:solidFill>
                  <a:schemeClr val="tx1"/>
                </a:solidFill>
                <a:latin charset="0" typeface="Arial"/>
                <a:ea charset="0" typeface="ＭＳ Ｐゴシック"/>
              </a:defRPr>
            </a:lvl3pPr>
            <a:lvl4pPr eaLnBrk="0" hangingPunct="0" indent="-228600" marL="1600200">
              <a:defRPr sz="2400">
                <a:solidFill>
                  <a:schemeClr val="tx1"/>
                </a:solidFill>
                <a:latin charset="0" typeface="Arial"/>
                <a:ea charset="0" typeface="ＭＳ Ｐゴシック"/>
              </a:defRPr>
            </a:lvl4pPr>
            <a:lvl5pPr eaLnBrk="0" hangingPunct="0" indent="-228600" marL="2057400">
              <a:defRPr sz="2400">
                <a:solidFill>
                  <a:schemeClr val="tx1"/>
                </a:solidFill>
                <a:latin charset="0" typeface="Arial"/>
                <a:ea charset="0" typeface="ＭＳ Ｐゴシック"/>
              </a:defRPr>
            </a:lvl5pPr>
            <a:lvl6pPr eaLnBrk="0" fontAlgn="base" hangingPunct="0" indent="-228600" marL="2514600">
              <a:spcBef>
                <a:spcPct val="0"/>
              </a:spcBef>
              <a:spcAft>
                <a:spcPct val="0"/>
              </a:spcAft>
              <a:defRPr sz="2400">
                <a:solidFill>
                  <a:schemeClr val="tx1"/>
                </a:solidFill>
                <a:latin charset="0" typeface="Arial"/>
                <a:ea charset="0" typeface="ＭＳ Ｐゴシック"/>
              </a:defRPr>
            </a:lvl6pPr>
            <a:lvl7pPr eaLnBrk="0" fontAlgn="base" hangingPunct="0" indent="-228600" marL="2971800">
              <a:spcBef>
                <a:spcPct val="0"/>
              </a:spcBef>
              <a:spcAft>
                <a:spcPct val="0"/>
              </a:spcAft>
              <a:defRPr sz="2400">
                <a:solidFill>
                  <a:schemeClr val="tx1"/>
                </a:solidFill>
                <a:latin charset="0" typeface="Arial"/>
                <a:ea charset="0" typeface="ＭＳ Ｐゴシック"/>
              </a:defRPr>
            </a:lvl7pPr>
            <a:lvl8pPr eaLnBrk="0" fontAlgn="base" hangingPunct="0" indent="-228600" marL="3429000">
              <a:spcBef>
                <a:spcPct val="0"/>
              </a:spcBef>
              <a:spcAft>
                <a:spcPct val="0"/>
              </a:spcAft>
              <a:defRPr sz="2400">
                <a:solidFill>
                  <a:schemeClr val="tx1"/>
                </a:solidFill>
                <a:latin charset="0" typeface="Arial"/>
                <a:ea charset="0" typeface="ＭＳ Ｐゴシック"/>
              </a:defRPr>
            </a:lvl8pPr>
            <a:lvl9pPr eaLnBrk="0" fontAlgn="base" hangingPunct="0" indent="-228600" marL="3886200">
              <a:spcBef>
                <a:spcPct val="0"/>
              </a:spcBef>
              <a:spcAft>
                <a:spcPct val="0"/>
              </a:spcAft>
              <a:defRPr sz="2400">
                <a:solidFill>
                  <a:schemeClr val="tx1"/>
                </a:solidFill>
                <a:latin charset="0" typeface="Arial"/>
                <a:ea charset="0" typeface="ＭＳ Ｐゴシック"/>
              </a:defRPr>
            </a:lvl9pPr>
          </a:lstStyle>
          <a:p>
            <a:pPr eaLnBrk="1" hangingPunct="1"/>
            <a:r>
              <a:rPr b="1" dirty="0" lang="en-GB" sz="4400">
                <a:solidFill>
                  <a:srgbClr val="1E22AA"/>
                </a:solidFill>
                <a:latin charset="0" panose="020B0604020202020204" pitchFamily="34" typeface="Arial"/>
                <a:cs charset="0" panose="020B0604020202020204" pitchFamily="34" typeface="Arial"/>
              </a:rPr>
              <a:t>What will fun physical activity look like in our school?</a:t>
            </a:r>
          </a:p>
        </p:txBody>
      </p:sp>
      <p:sp>
        <p:nvSpPr>
          <p:cNvPr id="14" name="Content Placeholder 13">
            <a:extLst>
              <a:ext uri="{FF2B5EF4-FFF2-40B4-BE49-F238E27FC236}">
                <a16:creationId xmlns:a16="http://schemas.microsoft.com/office/drawing/2014/main" id="{6CF4C8C2-08E5-4B31-08B2-812FC5494BAB}"/>
              </a:ext>
            </a:extLst>
          </p:cNvPr>
          <p:cNvSpPr>
            <a:spLocks noGrp="1"/>
          </p:cNvSpPr>
          <p:nvPr>
            <p:ph idx="1" sz="half"/>
          </p:nvPr>
        </p:nvSpPr>
        <p:spPr>
          <a:xfrm>
            <a:off x="1489553" y="1640068"/>
            <a:ext cx="4385154" cy="4351338"/>
          </a:xfrm>
        </p:spPr>
        <p:txBody>
          <a:bodyPr>
            <a:normAutofit fontScale="92500"/>
          </a:bodyPr>
          <a:lstStyle/>
          <a:p>
            <a:pPr eaLnBrk="1" hangingPunct="1" indent="0" marL="0">
              <a:lnSpc>
                <a:spcPct val="200000"/>
              </a:lnSpc>
              <a:buNone/>
            </a:pPr>
            <a:r>
              <a:rPr b="1" dirty="0" lang="en-GB" sz="2600">
                <a:solidFill>
                  <a:srgbClr val="1E22AA"/>
                </a:solidFill>
                <a:latin charset="0" panose="020B0604020202020204" pitchFamily="34" typeface="Arial"/>
                <a:cs charset="0" panose="020B0604020202020204" pitchFamily="34" typeface="Arial"/>
              </a:rPr>
              <a:t>Who</a:t>
            </a:r>
            <a:r>
              <a:rPr dirty="0" lang="en-GB" sz="2600">
                <a:solidFill>
                  <a:srgbClr val="1E22AA"/>
                </a:solidFill>
                <a:latin charset="0" panose="020B0604020202020204" pitchFamily="34" typeface="Arial"/>
                <a:cs charset="0" panose="020B0604020202020204" pitchFamily="34" typeface="Arial"/>
              </a:rPr>
              <a:t> will take part?</a:t>
            </a:r>
          </a:p>
          <a:p>
            <a:pPr eaLnBrk="1" hangingPunct="1" indent="0" marL="0">
              <a:lnSpc>
                <a:spcPct val="200000"/>
              </a:lnSpc>
              <a:buNone/>
            </a:pPr>
            <a:r>
              <a:rPr b="1" dirty="0" lang="en-GB" sz="2600">
                <a:solidFill>
                  <a:srgbClr val="1E22AA"/>
                </a:solidFill>
                <a:latin charset="0" panose="020B0604020202020204" pitchFamily="34" typeface="Arial"/>
                <a:cs charset="0" panose="020B0604020202020204" pitchFamily="34" typeface="Arial"/>
              </a:rPr>
              <a:t>What</a:t>
            </a:r>
            <a:r>
              <a:rPr dirty="0" lang="en-GB" sz="2600">
                <a:solidFill>
                  <a:srgbClr val="1E22AA"/>
                </a:solidFill>
                <a:latin charset="0" panose="020B0604020202020204" pitchFamily="34" typeface="Arial"/>
                <a:cs charset="0" panose="020B0604020202020204" pitchFamily="34" typeface="Arial"/>
              </a:rPr>
              <a:t> activities will there be?</a:t>
            </a:r>
          </a:p>
          <a:p>
            <a:pPr eaLnBrk="1" hangingPunct="1" indent="0" marL="0">
              <a:lnSpc>
                <a:spcPct val="200000"/>
              </a:lnSpc>
              <a:buNone/>
            </a:pPr>
            <a:r>
              <a:rPr b="1" dirty="0" lang="en-GB" sz="2600">
                <a:solidFill>
                  <a:srgbClr val="1E22AA"/>
                </a:solidFill>
                <a:latin charset="0" panose="020B0604020202020204" pitchFamily="34" typeface="Arial"/>
                <a:cs charset="0" panose="020B0604020202020204" pitchFamily="34" typeface="Arial"/>
              </a:rPr>
              <a:t>Where</a:t>
            </a:r>
            <a:r>
              <a:rPr dirty="0" lang="en-GB" sz="2600">
                <a:solidFill>
                  <a:srgbClr val="1E22AA"/>
                </a:solidFill>
                <a:latin charset="0" panose="020B0604020202020204" pitchFamily="34" typeface="Arial"/>
                <a:cs charset="0" panose="020B0604020202020204" pitchFamily="34" typeface="Arial"/>
              </a:rPr>
              <a:t> will they be?</a:t>
            </a:r>
          </a:p>
          <a:p>
            <a:pPr eaLnBrk="1" hangingPunct="1" indent="0" marL="0">
              <a:lnSpc>
                <a:spcPct val="200000"/>
              </a:lnSpc>
              <a:buNone/>
            </a:pPr>
            <a:r>
              <a:rPr b="1" dirty="0" lang="en-GB" sz="2600">
                <a:solidFill>
                  <a:srgbClr val="1E22AA"/>
                </a:solidFill>
                <a:latin charset="0" panose="020B0604020202020204" pitchFamily="34" typeface="Arial"/>
                <a:cs charset="0" panose="020B0604020202020204" pitchFamily="34" typeface="Arial"/>
              </a:rPr>
              <a:t>When</a:t>
            </a:r>
            <a:r>
              <a:rPr dirty="0" lang="en-GB" sz="2600">
                <a:solidFill>
                  <a:srgbClr val="1E22AA"/>
                </a:solidFill>
                <a:latin charset="0" panose="020B0604020202020204" pitchFamily="34" typeface="Arial"/>
                <a:cs charset="0" panose="020B0604020202020204" pitchFamily="34" typeface="Arial"/>
              </a:rPr>
              <a:t> will they be?</a:t>
            </a:r>
          </a:p>
          <a:p>
            <a:pPr eaLnBrk="1" hangingPunct="1" indent="0" marL="0">
              <a:lnSpc>
                <a:spcPct val="200000"/>
              </a:lnSpc>
              <a:buNone/>
            </a:pPr>
            <a:r>
              <a:rPr b="1" dirty="0" lang="en-GB" sz="2600">
                <a:solidFill>
                  <a:srgbClr val="1E22AA"/>
                </a:solidFill>
                <a:latin charset="0" panose="020B0604020202020204" pitchFamily="34" typeface="Arial"/>
                <a:cs charset="0" panose="020B0604020202020204" pitchFamily="34" typeface="Arial"/>
              </a:rPr>
              <a:t>How</a:t>
            </a:r>
            <a:r>
              <a:rPr dirty="0" lang="en-GB" sz="2600">
                <a:solidFill>
                  <a:srgbClr val="1E22AA"/>
                </a:solidFill>
                <a:latin charset="0" panose="020B0604020202020204" pitchFamily="34" typeface="Arial"/>
                <a:cs charset="0" panose="020B0604020202020204" pitchFamily="34" typeface="Arial"/>
              </a:rPr>
              <a:t> will they be run?</a:t>
            </a:r>
          </a:p>
          <a:p>
            <a:pPr indent="0" marL="0">
              <a:buNone/>
            </a:pPr>
            <a:endParaRPr dirty="0" lang="en-GB"/>
          </a:p>
        </p:txBody>
      </p:sp>
      <p:pic>
        <p:nvPicPr>
          <p:cNvPr id="3" name="Picture 2">
            <a:extLst>
              <a:ext uri="{FF2B5EF4-FFF2-40B4-BE49-F238E27FC236}">
                <a16:creationId xmlns:a16="http://schemas.microsoft.com/office/drawing/2014/main" id="{2A4AC734-6F37-BD67-E6C9-A564A2620A9A}"/>
              </a:ext>
            </a:extLst>
          </p:cNvPr>
          <p:cNvPicPr>
            <a:picLocks noChangeAspect="1"/>
          </p:cNvPicPr>
          <p:nvPr/>
        </p:nvPicPr>
        <p:blipFill>
          <a:blip r:embed="rId4"/>
          <a:srcRect b="70" l="284" r="149" t="88"/>
          <a:stretch>
            <a:fillRect/>
          </a:stretch>
        </p:blipFill>
        <p:spPr>
          <a:xfrm>
            <a:off x="173544" y="1471266"/>
            <a:ext cx="1142465" cy="4520140"/>
          </a:xfrm>
          <a:prstGeom prst="rect">
            <a:avLst/>
          </a:prstGeom>
        </p:spPr>
      </p:pic>
      <p:pic>
        <p:nvPicPr>
          <p:cNvPr id="7" name="Picture 6">
            <a:extLst>
              <a:ext uri="{FF2B5EF4-FFF2-40B4-BE49-F238E27FC236}">
                <a16:creationId xmlns:a16="http://schemas.microsoft.com/office/drawing/2014/main" id="{1440DDAC-A6C5-BF93-D769-3B3F1D997B7E}"/>
              </a:ext>
            </a:extLst>
          </p:cNvPr>
          <p:cNvPicPr>
            <a:picLocks noChangeAspect="1"/>
          </p:cNvPicPr>
          <p:nvPr/>
        </p:nvPicPr>
        <p:blipFill>
          <a:blip r:embed="rId5"/>
          <a:stretch>
            <a:fillRect/>
          </a:stretch>
        </p:blipFill>
        <p:spPr>
          <a:xfrm>
            <a:off x="4869385" y="1233603"/>
            <a:ext cx="7746402" cy="5164268"/>
          </a:xfrm>
          <a:prstGeom prst="rect">
            <a:avLst/>
          </a:prstGeom>
        </p:spPr>
      </p:pic>
    </p:spTree>
    <p:extLst>
      <p:ext uri="{BB962C8B-B14F-4D97-AF65-F5344CB8AC3E}">
        <p14:creationId xmlns:p14="http://schemas.microsoft.com/office/powerpoint/2010/main" val="999015779"/>
      </p:ext>
    </p:extLst>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a:extLst>
            <a:ext uri="{FF2B5EF4-FFF2-40B4-BE49-F238E27FC236}">
              <a16:creationId xmlns:a16="http://schemas.microsoft.com/office/drawing/2014/main" id="{1CD2D211-58AF-E5B9-3919-848B382DC2B9}"/>
            </a:ext>
          </a:extLst>
        </p:cNvPr>
        <p:cNvGrpSpPr/>
        <p:nvPr/>
      </p:nvGrpSpPr>
      <p:grpSpPr>
        <a:xfrm>
          <a:off x="0" y="0"/>
          <a:ext cx="0" cy="0"/>
          <a:chOff x="0" y="0"/>
          <a:chExt cx="0" cy="0"/>
        </a:xfrm>
      </p:grpSpPr>
      <p:pic>
        <p:nvPicPr>
          <p:cNvPr descr="content.png" id="27" name="Picture 26"/>
          <p:cNvPicPr>
            <a:picLocks noChangeAspect="1"/>
          </p:cNvPicPr>
          <p:nvPr/>
        </p:nvPicPr>
        <p:blipFill>
          <a:blip r:embed="rId3"/>
          <a:stretch>
            <a:fillRect/>
          </a:stretch>
        </p:blipFill>
        <p:spPr>
          <a:xfrm>
            <a:off x="0" y="0"/>
            <a:ext cx="12192000" cy="6858000"/>
          </a:xfrm>
          <a:prstGeom prst="rect">
            <a:avLst/>
          </a:prstGeom>
        </p:spPr>
      </p:pic>
      <p:sp>
        <p:nvSpPr>
          <p:cNvPr id="26" name="Right Brace 25">
            <a:extLst>
              <a:ext uri="{FF2B5EF4-FFF2-40B4-BE49-F238E27FC236}">
                <a16:creationId xmlns:a16="http://schemas.microsoft.com/office/drawing/2014/main" id="{426DE2C3-62EF-47D9-5C60-DB20CA3DAA06}"/>
              </a:ext>
            </a:extLst>
          </p:cNvPr>
          <p:cNvSpPr/>
          <p:nvPr/>
        </p:nvSpPr>
        <p:spPr>
          <a:xfrm>
            <a:off x="1691014" y="1218156"/>
            <a:ext cx="542105" cy="4343400"/>
          </a:xfrm>
          <a:prstGeom prst="rightBrace">
            <a:avLst/>
          </a:prstGeom>
          <a:ln w="57150">
            <a:solidFill>
              <a:srgbClr val="1E22AA"/>
            </a:solidFill>
          </a:ln>
        </p:spPr>
        <p:style>
          <a:lnRef idx="3">
            <a:schemeClr val="dk1"/>
          </a:lnRef>
          <a:fillRef idx="0">
            <a:schemeClr val="dk1"/>
          </a:fillRef>
          <a:effectRef idx="2">
            <a:schemeClr val="dk1"/>
          </a:effectRef>
          <a:fontRef idx="minor">
            <a:schemeClr val="tx1"/>
          </a:fontRef>
        </p:style>
        <p:txBody>
          <a:bodyPr anchor="ctr" rtlCol="0"/>
          <a:lstStyle/>
          <a:p>
            <a:pPr algn="ctr"/>
            <a:endParaRPr lang="en-GB"/>
          </a:p>
        </p:txBody>
      </p:sp>
      <p:pic>
        <p:nvPicPr>
          <p:cNvPr id="2" name="Picture 1">
            <a:extLst>
              <a:ext uri="{FF2B5EF4-FFF2-40B4-BE49-F238E27FC236}">
                <a16:creationId xmlns:a16="http://schemas.microsoft.com/office/drawing/2014/main" id="{BD58795D-ED84-9C97-85FD-6D5C1425CB67}"/>
              </a:ext>
            </a:extLst>
          </p:cNvPr>
          <p:cNvPicPr>
            <a:picLocks noChangeAspect="1"/>
          </p:cNvPicPr>
          <p:nvPr/>
        </p:nvPicPr>
        <p:blipFill>
          <a:blip r:embed="rId4"/>
          <a:srcRect b="70" l="284" r="149" t="88"/>
          <a:stretch>
            <a:fillRect/>
          </a:stretch>
        </p:blipFill>
        <p:spPr>
          <a:xfrm>
            <a:off x="224263" y="1168930"/>
            <a:ext cx="1142465" cy="4520140"/>
          </a:xfrm>
          <a:prstGeom prst="rect">
            <a:avLst/>
          </a:prstGeom>
        </p:spPr>
      </p:pic>
      <p:pic>
        <p:nvPicPr>
          <p:cNvPr id="7" name="Picture 6">
            <a:extLst>
              <a:ext uri="{FF2B5EF4-FFF2-40B4-BE49-F238E27FC236}">
                <a16:creationId xmlns:a16="http://schemas.microsoft.com/office/drawing/2014/main" id="{18CF1A72-B231-9F05-5175-6D4C51B8689A}"/>
              </a:ext>
            </a:extLst>
          </p:cNvPr>
          <p:cNvPicPr>
            <a:picLocks noChangeAspect="1"/>
          </p:cNvPicPr>
          <p:nvPr/>
        </p:nvPicPr>
        <p:blipFill>
          <a:blip r:embed="rId5"/>
          <a:srcRect b="69" l="75341" r="44" t="3469"/>
          <a:stretch>
            <a:fillRect/>
          </a:stretch>
        </p:blipFill>
        <p:spPr>
          <a:xfrm>
            <a:off x="5982208" y="1322756"/>
            <a:ext cx="1129990" cy="947854"/>
          </a:xfrm>
          <a:prstGeom prst="rect">
            <a:avLst/>
          </a:prstGeom>
        </p:spPr>
      </p:pic>
      <p:pic>
        <p:nvPicPr>
          <p:cNvPr id="8" name="Picture 7">
            <a:extLst>
              <a:ext uri="{FF2B5EF4-FFF2-40B4-BE49-F238E27FC236}">
                <a16:creationId xmlns:a16="http://schemas.microsoft.com/office/drawing/2014/main" id="{18E868B5-39B4-1681-8B04-1394C039EFF8}"/>
              </a:ext>
            </a:extLst>
          </p:cNvPr>
          <p:cNvPicPr>
            <a:picLocks noChangeAspect="1"/>
          </p:cNvPicPr>
          <p:nvPr/>
        </p:nvPicPr>
        <p:blipFill>
          <a:blip r:embed="rId5"/>
          <a:srcRect b="3367" l="33721" r="39021" t="172"/>
          <a:stretch>
            <a:fillRect/>
          </a:stretch>
        </p:blipFill>
        <p:spPr>
          <a:xfrm>
            <a:off x="8705352" y="1322756"/>
            <a:ext cx="1251264" cy="947854"/>
          </a:xfrm>
          <a:prstGeom prst="rect">
            <a:avLst/>
          </a:prstGeom>
        </p:spPr>
      </p:pic>
      <p:pic>
        <p:nvPicPr>
          <p:cNvPr id="9" name="Picture 8">
            <a:extLst>
              <a:ext uri="{FF2B5EF4-FFF2-40B4-BE49-F238E27FC236}">
                <a16:creationId xmlns:a16="http://schemas.microsoft.com/office/drawing/2014/main" id="{30D4184E-6DB0-464C-7621-EC2AE81EE89F}"/>
              </a:ext>
            </a:extLst>
          </p:cNvPr>
          <p:cNvPicPr>
            <a:picLocks noChangeAspect="1"/>
          </p:cNvPicPr>
          <p:nvPr/>
        </p:nvPicPr>
        <p:blipFill>
          <a:blip r:embed="rId5"/>
          <a:srcRect b="12069" l="37" r="72706" t="551"/>
          <a:stretch>
            <a:fillRect/>
          </a:stretch>
        </p:blipFill>
        <p:spPr>
          <a:xfrm>
            <a:off x="3331046" y="1367361"/>
            <a:ext cx="1251263" cy="858644"/>
          </a:xfrm>
          <a:prstGeom prst="rect">
            <a:avLst/>
          </a:prstGeom>
        </p:spPr>
      </p:pic>
      <p:pic>
        <p:nvPicPr>
          <p:cNvPr id="16" name="Picture 15">
            <a:extLst>
              <a:ext uri="{FF2B5EF4-FFF2-40B4-BE49-F238E27FC236}">
                <a16:creationId xmlns:a16="http://schemas.microsoft.com/office/drawing/2014/main" id="{BCAED5D9-0DA6-0FC1-B53E-EBC45D770C17}"/>
              </a:ext>
            </a:extLst>
          </p:cNvPr>
          <p:cNvPicPr>
            <a:picLocks noChangeAspect="1"/>
          </p:cNvPicPr>
          <p:nvPr/>
        </p:nvPicPr>
        <p:blipFill>
          <a:blip r:embed="rId6"/>
          <a:srcRect b="178" t="11"/>
          <a:stretch>
            <a:fillRect/>
          </a:stretch>
        </p:blipFill>
        <p:spPr>
          <a:xfrm>
            <a:off x="2136388" y="2375210"/>
            <a:ext cx="9049215" cy="2316781"/>
          </a:xfrm>
          <a:prstGeom prst="rect">
            <a:avLst/>
          </a:prstGeom>
        </p:spPr>
      </p:pic>
    </p:spTree>
    <p:extLst>
      <p:ext uri="{BB962C8B-B14F-4D97-AF65-F5344CB8AC3E}">
        <p14:creationId xmlns:p14="http://schemas.microsoft.com/office/powerpoint/2010/main" val="20031914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section_blue.png"/>
          <p:cNvPicPr>
            <a:picLocks noChangeAspect="1"/>
          </p:cNvPicPr>
          <p:nvPr/>
        </p:nvPicPr>
        <p:blipFill>
          <a:blip r:embed="rId3"/>
          <a:stretch>
            <a:fillRect/>
          </a:stretch>
        </p:blipFill>
        <p:spPr>
          <a:xfrm>
            <a:off x="0" y="0"/>
            <a:ext cx="12192000" cy="6858000"/>
          </a:xfrm>
          <a:prstGeom prst="rect">
            <a:avLst/>
          </a:prstGeom>
        </p:spPr>
      </p:pic>
      <p:sp>
        <p:nvSpPr>
          <p:cNvPr id="4" name="TextBox 7">
            <a:extLst>
              <a:ext uri="{FF2B5EF4-FFF2-40B4-BE49-F238E27FC236}">
                <a16:creationId xmlns:a16="http://schemas.microsoft.com/office/drawing/2014/main" id="{B1E38101-8225-4249-AF09-42CB0E134141}"/>
              </a:ext>
            </a:extLst>
          </p:cNvPr>
          <p:cNvSpPr txBox="1">
            <a:spLocks noChangeArrowheads="1"/>
          </p:cNvSpPr>
          <p:nvPr/>
        </p:nvSpPr>
        <p:spPr bwMode="auto">
          <a:xfrm>
            <a:off x="298476" y="374226"/>
            <a:ext cx="10901363" cy="1938992"/>
          </a:xfrm>
          <a:prstGeom prst="rect">
            <a:avLst/>
          </a:prstGeo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lIns="91440" tIns="45720" rIns="91440" bIns="45720" rtlCol="0" anchor="t">
            <a:norm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l" eaLnBrk="1" hangingPunct="1">
              <a:lnSpc>
                <a:spcPct val="90000"/>
              </a:lnSpc>
              <a:spcBef>
                <a:spcPct val="0"/>
              </a:spcBef>
              <a:spcAft>
                <a:spcPts val="600"/>
              </a:spcAft>
            </a:pPr>
            <a:endParaRPr lang="en-US" sz="4000" b="1" kern="1200" dirty="0">
              <a:solidFill>
                <a:schemeClr val="tx1">
                  <a:lumMod val="75000"/>
                  <a:lumOff val="25000"/>
                </a:schemeClr>
              </a:solidFill>
              <a:latin typeface="+mj-lt"/>
              <a:ea typeface="+mj-ea"/>
              <a:cs typeface="+mj-cs"/>
            </a:endParaRPr>
          </a:p>
          <a:p>
            <a:pPr algn="l" eaLnBrk="1" hangingPunct="1">
              <a:lnSpc>
                <a:spcPct val="90000"/>
              </a:lnSpc>
              <a:spcBef>
                <a:spcPct val="0"/>
              </a:spcBef>
              <a:spcAft>
                <a:spcPts val="600"/>
              </a:spcAft>
            </a:pPr>
            <a:r>
              <a:rPr lang="en-US" sz="6000" b="1" kern="1200" dirty="0">
                <a:solidFill>
                  <a:srgbClr val="FFFFFF"/>
                </a:solidFill>
                <a:latin typeface="Arial" panose="020B0604020202020204" pitchFamily="34" charset="0"/>
                <a:ea typeface="+mj-ea"/>
                <a:cs typeface="Arial" panose="020B0604020202020204" pitchFamily="34" charset="0"/>
              </a:rPr>
              <a:t>What matters most?</a:t>
            </a:r>
          </a:p>
        </p:txBody>
      </p:sp>
    </p:spTree>
    <p:extLst>
      <p:ext uri="{BB962C8B-B14F-4D97-AF65-F5344CB8AC3E}">
        <p14:creationId xmlns:p14="http://schemas.microsoft.com/office/powerpoint/2010/main" val="16266300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22A545-47B4-7CFA-8C6F-E73905F55E14}"/>
            </a:ext>
          </a:extLst>
        </p:cNvPr>
        <p:cNvGrpSpPr/>
        <p:nvPr/>
      </p:nvGrpSpPr>
      <p:grpSpPr>
        <a:xfrm>
          <a:off x="0" y="0"/>
          <a:ext cx="0" cy="0"/>
          <a:chOff x="0" y="0"/>
          <a:chExt cx="0" cy="0"/>
        </a:xfrm>
      </p:grpSpPr>
      <p:pic>
        <p:nvPicPr>
          <p:cNvPr id="18" name="Picture 17" descr="content.png"/>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0EA6C892-21F4-FEDD-C76F-875C0453A82A}"/>
              </a:ext>
            </a:extLst>
          </p:cNvPr>
          <p:cNvSpPr txBox="1">
            <a:spLocks noChangeArrowheads="1"/>
          </p:cNvSpPr>
          <p:nvPr/>
        </p:nvSpPr>
        <p:spPr bwMode="auto">
          <a:xfrm>
            <a:off x="298476" y="141915"/>
            <a:ext cx="11212206" cy="15696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GB" sz="4800" b="1" dirty="0">
                <a:solidFill>
                  <a:srgbClr val="1E22AA"/>
                </a:solidFill>
                <a:latin typeface="Arial" panose="020B0604020202020204" pitchFamily="34" charset="0"/>
                <a:cs typeface="Arial" panose="020B0604020202020204" pitchFamily="34" charset="0"/>
              </a:rPr>
              <a:t>As a young leader, you should help everyone to feel…</a:t>
            </a:r>
          </a:p>
        </p:txBody>
      </p:sp>
      <p:pic>
        <p:nvPicPr>
          <p:cNvPr id="24" name="Picture 23">
            <a:extLst>
              <a:ext uri="{FF2B5EF4-FFF2-40B4-BE49-F238E27FC236}">
                <a16:creationId xmlns:a16="http://schemas.microsoft.com/office/drawing/2014/main" id="{C0E6C648-864B-D580-BF56-FF05694308AB}"/>
              </a:ext>
            </a:extLst>
          </p:cNvPr>
          <p:cNvPicPr>
            <a:picLocks noChangeAspect="1"/>
          </p:cNvPicPr>
          <p:nvPr/>
        </p:nvPicPr>
        <p:blipFill>
          <a:blip r:embed="rId4"/>
          <a:stretch>
            <a:fillRect/>
          </a:stretch>
        </p:blipFill>
        <p:spPr>
          <a:xfrm>
            <a:off x="1537206" y="1447884"/>
            <a:ext cx="8734746" cy="4731321"/>
          </a:xfrm>
          <a:prstGeom prst="rect">
            <a:avLst/>
          </a:prstGeom>
        </p:spPr>
      </p:pic>
    </p:spTree>
    <p:extLst>
      <p:ext uri="{BB962C8B-B14F-4D97-AF65-F5344CB8AC3E}">
        <p14:creationId xmlns:p14="http://schemas.microsoft.com/office/powerpoint/2010/main" val="37663117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7873F3-DF5E-C9E5-9FA7-28540FD43265}"/>
            </a:ext>
          </a:extLst>
        </p:cNvPr>
        <p:cNvGrpSpPr/>
        <p:nvPr/>
      </p:nvGrpSpPr>
      <p:grpSpPr>
        <a:xfrm>
          <a:off x="0" y="0"/>
          <a:ext cx="0" cy="0"/>
          <a:chOff x="0" y="0"/>
          <a:chExt cx="0" cy="0"/>
        </a:xfrm>
      </p:grpSpPr>
      <p:pic>
        <p:nvPicPr>
          <p:cNvPr id="30" name="Picture 29" descr="content.png"/>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E0DE7207-4F27-E1FD-75E3-475B98627DB2}"/>
              </a:ext>
            </a:extLst>
          </p:cNvPr>
          <p:cNvSpPr txBox="1">
            <a:spLocks noChangeArrowheads="1"/>
          </p:cNvSpPr>
          <p:nvPr/>
        </p:nvSpPr>
        <p:spPr bwMode="auto">
          <a:xfrm>
            <a:off x="298477" y="540164"/>
            <a:ext cx="11212206" cy="15696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GB" sz="4800" b="1" dirty="0">
                <a:solidFill>
                  <a:srgbClr val="1E22AA"/>
                </a:solidFill>
                <a:latin typeface="Arial" panose="020B0604020202020204" pitchFamily="34" charset="0"/>
                <a:cs typeface="Arial" panose="020B0604020202020204" pitchFamily="34" charset="0"/>
              </a:rPr>
              <a:t>Active debate: what builds belonging?</a:t>
            </a:r>
          </a:p>
        </p:txBody>
      </p:sp>
      <p:sp>
        <p:nvSpPr>
          <p:cNvPr id="14" name="Content Placeholder 13">
            <a:extLst>
              <a:ext uri="{FF2B5EF4-FFF2-40B4-BE49-F238E27FC236}">
                <a16:creationId xmlns:a16="http://schemas.microsoft.com/office/drawing/2014/main" id="{E34E0ACE-127C-BC53-2509-8FDE1774CA32}"/>
              </a:ext>
            </a:extLst>
          </p:cNvPr>
          <p:cNvSpPr>
            <a:spLocks noGrp="1"/>
          </p:cNvSpPr>
          <p:nvPr>
            <p:ph sz="half" idx="1"/>
          </p:nvPr>
        </p:nvSpPr>
        <p:spPr>
          <a:xfrm>
            <a:off x="298477" y="2204164"/>
            <a:ext cx="11212206" cy="2989836"/>
          </a:xfrm>
        </p:spPr>
        <p:txBody>
          <a:bodyPr>
            <a:normAutofit fontScale="25000" lnSpcReduction="20000"/>
          </a:bodyPr>
          <a:lstStyle/>
          <a:p>
            <a:pPr>
              <a:lnSpc>
                <a:spcPct val="200000"/>
              </a:lnSpc>
            </a:pPr>
            <a:r>
              <a:rPr lang="en-GB" sz="11200" dirty="0">
                <a:latin typeface="Arial" panose="020B0604020202020204" pitchFamily="34" charset="0"/>
                <a:cs typeface="Arial" panose="020B0604020202020204" pitchFamily="34" charset="0"/>
              </a:rPr>
              <a:t>Think about the action. </a:t>
            </a:r>
          </a:p>
          <a:p>
            <a:pPr>
              <a:lnSpc>
                <a:spcPct val="200000"/>
              </a:lnSpc>
            </a:pPr>
            <a:r>
              <a:rPr lang="en-GB" sz="11200" dirty="0">
                <a:latin typeface="Arial" panose="020B0604020202020204" pitchFamily="34" charset="0"/>
                <a:cs typeface="Arial" panose="020B0604020202020204" pitchFamily="34" charset="0"/>
              </a:rPr>
              <a:t>Will it help to build children’s sense of belonging?</a:t>
            </a:r>
          </a:p>
          <a:p>
            <a:pPr>
              <a:lnSpc>
                <a:spcPct val="200000"/>
              </a:lnSpc>
            </a:pPr>
            <a:r>
              <a:rPr lang="en-GB" sz="11200" dirty="0">
                <a:latin typeface="Arial" panose="020B0604020202020204" pitchFamily="34" charset="0"/>
                <a:cs typeface="Arial" panose="020B0604020202020204" pitchFamily="34" charset="0"/>
              </a:rPr>
              <a:t>Move to the ‘agree’ or ‘disagree’ side to show your decision.</a:t>
            </a:r>
          </a:p>
          <a:p>
            <a:pPr>
              <a:lnSpc>
                <a:spcPct val="200000"/>
              </a:lnSpc>
            </a:pPr>
            <a:r>
              <a:rPr lang="en-GB" sz="11200" dirty="0">
                <a:latin typeface="Arial" panose="020B0604020202020204" pitchFamily="34" charset="0"/>
                <a:cs typeface="Arial" panose="020B0604020202020204" pitchFamily="34" charset="0"/>
              </a:rPr>
              <a:t>Share why you made that decision. </a:t>
            </a:r>
          </a:p>
          <a:p>
            <a:pPr marL="0" indent="0">
              <a:lnSpc>
                <a:spcPct val="200000"/>
              </a:lnSpc>
              <a:buNone/>
            </a:pP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43091669"/>
      </p:ext>
    </p:extLst>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a:extLst>
            <a:ext uri="{FF2B5EF4-FFF2-40B4-BE49-F238E27FC236}">
              <a16:creationId xmlns:a16="http://schemas.microsoft.com/office/drawing/2014/main" id="{B79FFC5A-4684-C776-3322-A859398D7FBC}"/>
            </a:ext>
          </a:extLst>
        </p:cNvPr>
        <p:cNvGrpSpPr/>
        <p:nvPr/>
      </p:nvGrpSpPr>
      <p:grpSpPr>
        <a:xfrm>
          <a:off x="0" y="0"/>
          <a:ext cx="0" cy="0"/>
          <a:chOff x="0" y="0"/>
          <a:chExt cx="0" cy="0"/>
        </a:xfrm>
      </p:grpSpPr>
      <p:pic>
        <p:nvPicPr>
          <p:cNvPr descr="content.png" id="30" name="Picture 29"/>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D9AA5792-B1D0-8D47-2737-1BA6CA2ED729}"/>
              </a:ext>
            </a:extLst>
          </p:cNvPr>
          <p:cNvSpPr txBox="1">
            <a:spLocks noChangeArrowheads="1"/>
          </p:cNvSpPr>
          <p:nvPr/>
        </p:nvSpPr>
        <p:spPr bwMode="auto">
          <a:xfrm>
            <a:off x="298477" y="634504"/>
            <a:ext cx="11212206"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t" wrap="square">
            <a:spAutoFit/>
          </a:bodyPr>
          <a:lstStyle>
            <a:lvl1pPr eaLnBrk="0" hangingPunct="0">
              <a:defRPr sz="2400">
                <a:solidFill>
                  <a:schemeClr val="tx1"/>
                </a:solidFill>
                <a:latin charset="0" typeface="Arial"/>
                <a:ea charset="0" typeface="ＭＳ Ｐゴシック"/>
                <a:cs charset="0" typeface="ＭＳ Ｐゴシック"/>
              </a:defRPr>
            </a:lvl1pPr>
            <a:lvl2pPr eaLnBrk="0" hangingPunct="0" indent="-285750" marL="742950">
              <a:defRPr sz="2400">
                <a:solidFill>
                  <a:schemeClr val="tx1"/>
                </a:solidFill>
                <a:latin charset="0" typeface="Arial"/>
                <a:ea charset="0" typeface="ＭＳ Ｐゴシック"/>
              </a:defRPr>
            </a:lvl2pPr>
            <a:lvl3pPr eaLnBrk="0" hangingPunct="0" indent="-228600" marL="1143000">
              <a:defRPr sz="2400">
                <a:solidFill>
                  <a:schemeClr val="tx1"/>
                </a:solidFill>
                <a:latin charset="0" typeface="Arial"/>
                <a:ea charset="0" typeface="ＭＳ Ｐゴシック"/>
              </a:defRPr>
            </a:lvl3pPr>
            <a:lvl4pPr eaLnBrk="0" hangingPunct="0" indent="-228600" marL="1600200">
              <a:defRPr sz="2400">
                <a:solidFill>
                  <a:schemeClr val="tx1"/>
                </a:solidFill>
                <a:latin charset="0" typeface="Arial"/>
                <a:ea charset="0" typeface="ＭＳ Ｐゴシック"/>
              </a:defRPr>
            </a:lvl4pPr>
            <a:lvl5pPr eaLnBrk="0" hangingPunct="0" indent="-228600" marL="2057400">
              <a:defRPr sz="2400">
                <a:solidFill>
                  <a:schemeClr val="tx1"/>
                </a:solidFill>
                <a:latin charset="0" typeface="Arial"/>
                <a:ea charset="0" typeface="ＭＳ Ｐゴシック"/>
              </a:defRPr>
            </a:lvl5pPr>
            <a:lvl6pPr eaLnBrk="0" fontAlgn="base" hangingPunct="0" indent="-228600" marL="2514600">
              <a:spcBef>
                <a:spcPct val="0"/>
              </a:spcBef>
              <a:spcAft>
                <a:spcPct val="0"/>
              </a:spcAft>
              <a:defRPr sz="2400">
                <a:solidFill>
                  <a:schemeClr val="tx1"/>
                </a:solidFill>
                <a:latin charset="0" typeface="Arial"/>
                <a:ea charset="0" typeface="ＭＳ Ｐゴシック"/>
              </a:defRPr>
            </a:lvl6pPr>
            <a:lvl7pPr eaLnBrk="0" fontAlgn="base" hangingPunct="0" indent="-228600" marL="2971800">
              <a:spcBef>
                <a:spcPct val="0"/>
              </a:spcBef>
              <a:spcAft>
                <a:spcPct val="0"/>
              </a:spcAft>
              <a:defRPr sz="2400">
                <a:solidFill>
                  <a:schemeClr val="tx1"/>
                </a:solidFill>
                <a:latin charset="0" typeface="Arial"/>
                <a:ea charset="0" typeface="ＭＳ Ｐゴシック"/>
              </a:defRPr>
            </a:lvl7pPr>
            <a:lvl8pPr eaLnBrk="0" fontAlgn="base" hangingPunct="0" indent="-228600" marL="3429000">
              <a:spcBef>
                <a:spcPct val="0"/>
              </a:spcBef>
              <a:spcAft>
                <a:spcPct val="0"/>
              </a:spcAft>
              <a:defRPr sz="2400">
                <a:solidFill>
                  <a:schemeClr val="tx1"/>
                </a:solidFill>
                <a:latin charset="0" typeface="Arial"/>
                <a:ea charset="0" typeface="ＭＳ Ｐゴシック"/>
              </a:defRPr>
            </a:lvl8pPr>
            <a:lvl9pPr eaLnBrk="0" fontAlgn="base" hangingPunct="0" indent="-228600" marL="3886200">
              <a:spcBef>
                <a:spcPct val="0"/>
              </a:spcBef>
              <a:spcAft>
                <a:spcPct val="0"/>
              </a:spcAft>
              <a:defRPr sz="2400">
                <a:solidFill>
                  <a:schemeClr val="tx1"/>
                </a:solidFill>
                <a:latin charset="0" typeface="Arial"/>
                <a:ea charset="0" typeface="ＭＳ Ｐゴシック"/>
              </a:defRPr>
            </a:lvl9pPr>
          </a:lstStyle>
          <a:p>
            <a:pPr eaLnBrk="1" hangingPunct="1"/>
            <a:r>
              <a:rPr b="1" dirty="0" lang="en-GB" sz="4800">
                <a:solidFill>
                  <a:srgbClr val="1E22AA"/>
                </a:solidFill>
                <a:latin charset="0" panose="020B0604020202020204" pitchFamily="34" typeface="Arial"/>
                <a:cs charset="0" panose="020B0604020202020204" pitchFamily="34" typeface="Arial"/>
              </a:rPr>
              <a:t>We will build belonging by…</a:t>
            </a:r>
          </a:p>
        </p:txBody>
      </p:sp>
      <p:sp>
        <p:nvSpPr>
          <p:cNvPr id="14" name="Content Placeholder 13">
            <a:extLst>
              <a:ext uri="{FF2B5EF4-FFF2-40B4-BE49-F238E27FC236}">
                <a16:creationId xmlns:a16="http://schemas.microsoft.com/office/drawing/2014/main" id="{3C181F17-0583-FC8B-FC25-DE7973030E6B}"/>
              </a:ext>
            </a:extLst>
          </p:cNvPr>
          <p:cNvSpPr>
            <a:spLocks noGrp="1"/>
          </p:cNvSpPr>
          <p:nvPr>
            <p:ph idx="1" sz="half"/>
          </p:nvPr>
        </p:nvSpPr>
        <p:spPr>
          <a:xfrm>
            <a:off x="323217" y="1399030"/>
            <a:ext cx="11212206" cy="1590806"/>
          </a:xfrm>
        </p:spPr>
        <p:txBody>
          <a:bodyPr>
            <a:normAutofit/>
          </a:bodyPr>
          <a:lstStyle/>
          <a:p>
            <a:pPr eaLnBrk="1" hangingPunct="1" indent="0" marL="0">
              <a:lnSpc>
                <a:spcPct val="200000"/>
              </a:lnSpc>
              <a:buNone/>
            </a:pPr>
            <a:r>
              <a:rPr dirty="0" lang="en-GB">
                <a:solidFill>
                  <a:srgbClr val="1E22AA"/>
                </a:solidFill>
                <a:latin charset="0" panose="020B0604020202020204" pitchFamily="34" typeface="Arial"/>
                <a:cs charset="0" panose="020B0604020202020204" pitchFamily="34" typeface="Arial"/>
              </a:rPr>
              <a:t>1. Running lots of competitions.</a:t>
            </a:r>
            <a:endParaRPr dirty="0" lang="en-GB">
              <a:latin charset="0" panose="020B0604020202020204" pitchFamily="34" typeface="Arial"/>
              <a:cs charset="0" panose="020B0604020202020204" pitchFamily="34" typeface="Arial"/>
            </a:endParaRPr>
          </a:p>
          <a:p>
            <a:pPr indent="0" marL="0">
              <a:buNone/>
            </a:pPr>
            <a:endParaRPr dirty="0" lang="en-GB"/>
          </a:p>
        </p:txBody>
      </p:sp>
      <p:sp>
        <p:nvSpPr>
          <p:cNvPr id="8" name="TextBox 7">
            <a:extLst>
              <a:ext uri="{FF2B5EF4-FFF2-40B4-BE49-F238E27FC236}">
                <a16:creationId xmlns:a16="http://schemas.microsoft.com/office/drawing/2014/main" id="{310CEC10-52B7-AA1E-57E0-07E1C3FAD97E}"/>
              </a:ext>
            </a:extLst>
          </p:cNvPr>
          <p:cNvSpPr txBox="1"/>
          <p:nvPr/>
        </p:nvSpPr>
        <p:spPr>
          <a:xfrm>
            <a:off x="9351051" y="384589"/>
            <a:ext cx="2542472" cy="2014597"/>
          </a:xfrm>
          <a:prstGeom prst="cloudCallout">
            <a:avLst>
              <a:gd fmla="val -37596" name="adj1"/>
              <a:gd fmla="val 76211" name="adj2"/>
            </a:avLst>
          </a:prstGeom>
          <a:solidFill>
            <a:srgbClr val="1E22AA"/>
          </a:solidFill>
          <a:ln>
            <a:solidFill>
              <a:srgbClr val="1E22AA"/>
            </a:solidFill>
          </a:ln>
          <a:effectLst>
            <a:outerShdw algn="tl" blurRad="50800" dir="2700000" dist="38100" rotWithShape="0">
              <a:prstClr val="black">
                <a:alpha val="40000"/>
              </a:prstClr>
            </a:outerShdw>
          </a:effectLst>
        </p:spPr>
        <p:txBody>
          <a:bodyPr rtlCol="0" wrap="square">
            <a:spAutoFit/>
          </a:bodyPr>
          <a:lstStyle/>
          <a:p>
            <a:pPr algn="ctr"/>
            <a:r>
              <a:rPr b="1" dirty="0" lang="en-GB" sz="2000">
                <a:solidFill>
                  <a:schemeClr val="bg1"/>
                </a:solidFill>
                <a:latin charset="0" panose="020B0604020202020204" pitchFamily="34" typeface="Arial"/>
                <a:cs charset="0" panose="020B0604020202020204" pitchFamily="34" typeface="Arial"/>
              </a:rPr>
              <a:t>Why do you think that? Share your views.</a:t>
            </a:r>
          </a:p>
        </p:txBody>
      </p:sp>
      <p:pic>
        <p:nvPicPr>
          <p:cNvPr id="3" name="Picture 2">
            <a:extLst>
              <a:ext uri="{FF2B5EF4-FFF2-40B4-BE49-F238E27FC236}">
                <a16:creationId xmlns:a16="http://schemas.microsoft.com/office/drawing/2014/main" id="{372A9D15-A88B-6577-636F-18581932D580}"/>
              </a:ext>
            </a:extLst>
          </p:cNvPr>
          <p:cNvPicPr>
            <a:picLocks noChangeAspect="1"/>
          </p:cNvPicPr>
          <p:nvPr/>
        </p:nvPicPr>
        <p:blipFill>
          <a:blip r:embed="rId4"/>
          <a:srcRect b="115" t="167"/>
          <a:stretch>
            <a:fillRect/>
          </a:stretch>
        </p:blipFill>
        <p:spPr>
          <a:xfrm>
            <a:off x="-734095" y="2989836"/>
            <a:ext cx="13660189" cy="2633862"/>
          </a:xfrm>
          <a:prstGeom prst="rect">
            <a:avLst/>
          </a:prstGeom>
        </p:spPr>
      </p:pic>
    </p:spTree>
    <p:extLst>
      <p:ext uri="{BB962C8B-B14F-4D97-AF65-F5344CB8AC3E}">
        <p14:creationId xmlns:p14="http://schemas.microsoft.com/office/powerpoint/2010/main" val="1776802664"/>
      </p:ext>
    </p:extLst>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a:extLst>
            <a:ext uri="{FF2B5EF4-FFF2-40B4-BE49-F238E27FC236}">
              <a16:creationId xmlns:a16="http://schemas.microsoft.com/office/drawing/2014/main" id="{E80F0C85-0F01-4B1B-BBD8-26C72C6B0CC7}"/>
            </a:ext>
          </a:extLst>
        </p:cNvPr>
        <p:cNvGrpSpPr/>
        <p:nvPr/>
      </p:nvGrpSpPr>
      <p:grpSpPr>
        <a:xfrm>
          <a:off x="0" y="0"/>
          <a:ext cx="0" cy="0"/>
          <a:chOff x="0" y="0"/>
          <a:chExt cx="0" cy="0"/>
        </a:xfrm>
      </p:grpSpPr>
      <p:pic>
        <p:nvPicPr>
          <p:cNvPr descr="content.png" id="30" name="Picture 29"/>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F318B03C-023B-7676-EF58-C8BE600707BE}"/>
              </a:ext>
            </a:extLst>
          </p:cNvPr>
          <p:cNvSpPr txBox="1">
            <a:spLocks noChangeArrowheads="1"/>
          </p:cNvSpPr>
          <p:nvPr/>
        </p:nvSpPr>
        <p:spPr bwMode="auto">
          <a:xfrm>
            <a:off x="298476" y="589559"/>
            <a:ext cx="11212206"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t" wrap="square">
            <a:spAutoFit/>
          </a:bodyPr>
          <a:lstStyle>
            <a:lvl1pPr eaLnBrk="0" hangingPunct="0">
              <a:defRPr sz="2400">
                <a:solidFill>
                  <a:schemeClr val="tx1"/>
                </a:solidFill>
                <a:latin charset="0" typeface="Arial"/>
                <a:ea charset="0" typeface="ＭＳ Ｐゴシック"/>
                <a:cs charset="0" typeface="ＭＳ Ｐゴシック"/>
              </a:defRPr>
            </a:lvl1pPr>
            <a:lvl2pPr eaLnBrk="0" hangingPunct="0" indent="-285750" marL="742950">
              <a:defRPr sz="2400">
                <a:solidFill>
                  <a:schemeClr val="tx1"/>
                </a:solidFill>
                <a:latin charset="0" typeface="Arial"/>
                <a:ea charset="0" typeface="ＭＳ Ｐゴシック"/>
              </a:defRPr>
            </a:lvl2pPr>
            <a:lvl3pPr eaLnBrk="0" hangingPunct="0" indent="-228600" marL="1143000">
              <a:defRPr sz="2400">
                <a:solidFill>
                  <a:schemeClr val="tx1"/>
                </a:solidFill>
                <a:latin charset="0" typeface="Arial"/>
                <a:ea charset="0" typeface="ＭＳ Ｐゴシック"/>
              </a:defRPr>
            </a:lvl3pPr>
            <a:lvl4pPr eaLnBrk="0" hangingPunct="0" indent="-228600" marL="1600200">
              <a:defRPr sz="2400">
                <a:solidFill>
                  <a:schemeClr val="tx1"/>
                </a:solidFill>
                <a:latin charset="0" typeface="Arial"/>
                <a:ea charset="0" typeface="ＭＳ Ｐゴシック"/>
              </a:defRPr>
            </a:lvl4pPr>
            <a:lvl5pPr eaLnBrk="0" hangingPunct="0" indent="-228600" marL="2057400">
              <a:defRPr sz="2400">
                <a:solidFill>
                  <a:schemeClr val="tx1"/>
                </a:solidFill>
                <a:latin charset="0" typeface="Arial"/>
                <a:ea charset="0" typeface="ＭＳ Ｐゴシック"/>
              </a:defRPr>
            </a:lvl5pPr>
            <a:lvl6pPr eaLnBrk="0" fontAlgn="base" hangingPunct="0" indent="-228600" marL="2514600">
              <a:spcBef>
                <a:spcPct val="0"/>
              </a:spcBef>
              <a:spcAft>
                <a:spcPct val="0"/>
              </a:spcAft>
              <a:defRPr sz="2400">
                <a:solidFill>
                  <a:schemeClr val="tx1"/>
                </a:solidFill>
                <a:latin charset="0" typeface="Arial"/>
                <a:ea charset="0" typeface="ＭＳ Ｐゴシック"/>
              </a:defRPr>
            </a:lvl6pPr>
            <a:lvl7pPr eaLnBrk="0" fontAlgn="base" hangingPunct="0" indent="-228600" marL="2971800">
              <a:spcBef>
                <a:spcPct val="0"/>
              </a:spcBef>
              <a:spcAft>
                <a:spcPct val="0"/>
              </a:spcAft>
              <a:defRPr sz="2400">
                <a:solidFill>
                  <a:schemeClr val="tx1"/>
                </a:solidFill>
                <a:latin charset="0" typeface="Arial"/>
                <a:ea charset="0" typeface="ＭＳ Ｐゴシック"/>
              </a:defRPr>
            </a:lvl7pPr>
            <a:lvl8pPr eaLnBrk="0" fontAlgn="base" hangingPunct="0" indent="-228600" marL="3429000">
              <a:spcBef>
                <a:spcPct val="0"/>
              </a:spcBef>
              <a:spcAft>
                <a:spcPct val="0"/>
              </a:spcAft>
              <a:defRPr sz="2400">
                <a:solidFill>
                  <a:schemeClr val="tx1"/>
                </a:solidFill>
                <a:latin charset="0" typeface="Arial"/>
                <a:ea charset="0" typeface="ＭＳ Ｐゴシック"/>
              </a:defRPr>
            </a:lvl8pPr>
            <a:lvl9pPr eaLnBrk="0" fontAlgn="base" hangingPunct="0" indent="-228600" marL="3886200">
              <a:spcBef>
                <a:spcPct val="0"/>
              </a:spcBef>
              <a:spcAft>
                <a:spcPct val="0"/>
              </a:spcAft>
              <a:defRPr sz="2400">
                <a:solidFill>
                  <a:schemeClr val="tx1"/>
                </a:solidFill>
                <a:latin charset="0" typeface="Arial"/>
                <a:ea charset="0" typeface="ＭＳ Ｐゴシック"/>
              </a:defRPr>
            </a:lvl9pPr>
          </a:lstStyle>
          <a:p>
            <a:pPr eaLnBrk="1" hangingPunct="1"/>
            <a:r>
              <a:rPr b="1" dirty="0" lang="en-GB" sz="4800">
                <a:solidFill>
                  <a:srgbClr val="1E22AA"/>
                </a:solidFill>
                <a:latin charset="0" panose="020B0604020202020204" pitchFamily="34" typeface="Arial"/>
                <a:cs charset="0" panose="020B0604020202020204" pitchFamily="34" typeface="Arial"/>
              </a:rPr>
              <a:t>1. Running lots of competitions.</a:t>
            </a:r>
          </a:p>
        </p:txBody>
      </p:sp>
      <p:sp>
        <p:nvSpPr>
          <p:cNvPr id="14" name="Content Placeholder 13">
            <a:extLst>
              <a:ext uri="{FF2B5EF4-FFF2-40B4-BE49-F238E27FC236}">
                <a16:creationId xmlns:a16="http://schemas.microsoft.com/office/drawing/2014/main" id="{4F9C32AA-E7B1-AE7C-4262-579CFC694EC1}"/>
              </a:ext>
            </a:extLst>
          </p:cNvPr>
          <p:cNvSpPr>
            <a:spLocks noGrp="1"/>
          </p:cNvSpPr>
          <p:nvPr>
            <p:ph idx="1" sz="half"/>
          </p:nvPr>
        </p:nvSpPr>
        <p:spPr>
          <a:xfrm>
            <a:off x="827768" y="2662722"/>
            <a:ext cx="4838700" cy="2051429"/>
          </a:xfrm>
        </p:spPr>
        <p:txBody>
          <a:bodyPr>
            <a:noAutofit/>
          </a:bodyPr>
          <a:lstStyle/>
          <a:p>
            <a:pPr>
              <a:lnSpc>
                <a:spcPct val="100000"/>
              </a:lnSpc>
            </a:pPr>
            <a:r>
              <a:rPr dirty="0" lang="en-GB">
                <a:latin charset="0" panose="020B0604020202020204" pitchFamily="34" typeface="Arial"/>
                <a:cs charset="0" panose="020B0604020202020204" pitchFamily="34" typeface="Arial"/>
              </a:rPr>
              <a:t>You may like competition.</a:t>
            </a:r>
          </a:p>
          <a:p>
            <a:pPr indent="0" marL="0">
              <a:lnSpc>
                <a:spcPct val="100000"/>
              </a:lnSpc>
              <a:buNone/>
            </a:pPr>
            <a:endParaRPr dirty="0" lang="en-GB" sz="100">
              <a:latin charset="0" panose="020B0604020202020204" pitchFamily="34" typeface="Arial"/>
              <a:cs charset="0" panose="020B0604020202020204" pitchFamily="34" typeface="Arial"/>
            </a:endParaRPr>
          </a:p>
          <a:p>
            <a:pPr>
              <a:lnSpc>
                <a:spcPct val="100000"/>
              </a:lnSpc>
            </a:pPr>
            <a:r>
              <a:rPr dirty="0" lang="en-GB">
                <a:latin charset="0" panose="020B0604020202020204" pitchFamily="34" typeface="Arial"/>
                <a:cs charset="0" panose="020B0604020202020204" pitchFamily="34" typeface="Arial"/>
              </a:rPr>
              <a:t>You may feel that you belong in a team.</a:t>
            </a:r>
          </a:p>
        </p:txBody>
      </p:sp>
      <p:sp>
        <p:nvSpPr>
          <p:cNvPr id="3" name="Content Placeholder 2">
            <a:extLst>
              <a:ext uri="{FF2B5EF4-FFF2-40B4-BE49-F238E27FC236}">
                <a16:creationId xmlns:a16="http://schemas.microsoft.com/office/drawing/2014/main" id="{767871CC-DDA7-0155-2EA1-7B3E11470AD7}"/>
              </a:ext>
            </a:extLst>
          </p:cNvPr>
          <p:cNvSpPr>
            <a:spLocks noGrp="1"/>
          </p:cNvSpPr>
          <p:nvPr>
            <p:ph idx="2" sz="half"/>
          </p:nvPr>
        </p:nvSpPr>
        <p:spPr>
          <a:xfrm>
            <a:off x="6136888" y="2662722"/>
            <a:ext cx="5135137" cy="2320359"/>
          </a:xfrm>
        </p:spPr>
        <p:txBody>
          <a:bodyPr>
            <a:noAutofit/>
          </a:bodyPr>
          <a:lstStyle/>
          <a:p>
            <a:pPr>
              <a:lnSpc>
                <a:spcPct val="110000"/>
              </a:lnSpc>
            </a:pPr>
            <a:r>
              <a:rPr dirty="0" lang="en-GB">
                <a:latin charset="0" panose="020B0604020202020204" pitchFamily="34" typeface="Arial"/>
                <a:cs charset="0" panose="020B0604020202020204" pitchFamily="34" typeface="Arial"/>
              </a:rPr>
              <a:t>You may dislike competition.</a:t>
            </a:r>
          </a:p>
          <a:p>
            <a:pPr indent="0" marL="0">
              <a:lnSpc>
                <a:spcPct val="110000"/>
              </a:lnSpc>
              <a:buNone/>
            </a:pPr>
            <a:endParaRPr dirty="0" lang="en-GB" sz="100">
              <a:latin charset="0" panose="020B0604020202020204" pitchFamily="34" typeface="Arial"/>
              <a:cs charset="0" panose="020B0604020202020204" pitchFamily="34" typeface="Arial"/>
            </a:endParaRPr>
          </a:p>
          <a:p>
            <a:pPr>
              <a:lnSpc>
                <a:spcPct val="110000"/>
              </a:lnSpc>
            </a:pPr>
            <a:r>
              <a:rPr dirty="0" lang="en-GB">
                <a:latin charset="0" panose="020B0604020202020204" pitchFamily="34" typeface="Arial"/>
                <a:cs charset="0" panose="020B0604020202020204" pitchFamily="34" typeface="Arial"/>
              </a:rPr>
              <a:t>You may feel left out if you aren’t as good as others.</a:t>
            </a:r>
          </a:p>
        </p:txBody>
      </p:sp>
      <p:sp>
        <p:nvSpPr>
          <p:cNvPr id="11" name="TextBox 10">
            <a:extLst>
              <a:ext uri="{FF2B5EF4-FFF2-40B4-BE49-F238E27FC236}">
                <a16:creationId xmlns:a16="http://schemas.microsoft.com/office/drawing/2014/main" id="{CDBA14DB-6834-28BF-9616-277BC2C7155E}"/>
              </a:ext>
            </a:extLst>
          </p:cNvPr>
          <p:cNvSpPr txBox="1"/>
          <p:nvPr/>
        </p:nvSpPr>
        <p:spPr>
          <a:xfrm>
            <a:off x="827768" y="4848616"/>
            <a:ext cx="10153623" cy="461665"/>
          </a:xfrm>
          <a:prstGeom prst="rect">
            <a:avLst/>
          </a:prstGeom>
          <a:solidFill>
            <a:srgbClr val="009FE3"/>
          </a:solidFill>
          <a:ln>
            <a:noFill/>
          </a:ln>
          <a:effectLst>
            <a:outerShdw algn="ctr" blurRad="107950" dir="5400000" dist="12700">
              <a:srgbClr val="000000"/>
            </a:outerShdw>
          </a:effectLst>
          <a:scene3d>
            <a:camera prst="orthographicFront">
              <a:rot lat="0" lon="0" rev="0"/>
            </a:camera>
            <a:lightRig dir="t" rig="soft">
              <a:rot lat="0" lon="0" rev="0"/>
            </a:lightRig>
          </a:scene3d>
          <a:sp3d contourW="44450" prstMaterial="matte">
            <a:bevelT h="63500" prst="artDeco" w="63500"/>
            <a:contourClr>
              <a:srgbClr val="FFFFFF"/>
            </a:contourClr>
          </a:sp3d>
        </p:spPr>
        <p:txBody>
          <a:bodyPr rtlCol="0" wrap="square">
            <a:spAutoFit/>
          </a:bodyPr>
          <a:lstStyle/>
          <a:p>
            <a:pPr algn="ctr"/>
            <a:r>
              <a:rPr b="1" dirty="0" lang="en-GB" sz="2400">
                <a:solidFill>
                  <a:schemeClr val="bg1"/>
                </a:solidFill>
                <a:latin charset="0" panose="020B0604020202020204" pitchFamily="34" typeface="Arial"/>
                <a:cs charset="0" panose="020B0604020202020204" pitchFamily="34" typeface="Arial"/>
              </a:rPr>
              <a:t>Think about personal and group challenges, not just competitions.</a:t>
            </a:r>
          </a:p>
        </p:txBody>
      </p:sp>
      <p:pic>
        <p:nvPicPr>
          <p:cNvPr id="4" name="Picture 3">
            <a:extLst>
              <a:ext uri="{FF2B5EF4-FFF2-40B4-BE49-F238E27FC236}">
                <a16:creationId xmlns:a16="http://schemas.microsoft.com/office/drawing/2014/main" id="{A1B8534C-0185-B642-5FF0-D77E460B5B5C}"/>
              </a:ext>
            </a:extLst>
          </p:cNvPr>
          <p:cNvPicPr>
            <a:picLocks noChangeAspect="1"/>
          </p:cNvPicPr>
          <p:nvPr/>
        </p:nvPicPr>
        <p:blipFill>
          <a:blip r:embed="rId4"/>
          <a:srcRect b="6554" l="71680" r="955" t="3789"/>
          <a:stretch>
            <a:fillRect/>
          </a:stretch>
        </p:blipFill>
        <p:spPr>
          <a:xfrm>
            <a:off x="7998211" y="1317835"/>
            <a:ext cx="1330713" cy="1210422"/>
          </a:xfrm>
          <a:prstGeom prst="rect">
            <a:avLst/>
          </a:prstGeom>
        </p:spPr>
      </p:pic>
      <p:pic>
        <p:nvPicPr>
          <p:cNvPr id="5" name="Picture 4">
            <a:extLst>
              <a:ext uri="{FF2B5EF4-FFF2-40B4-BE49-F238E27FC236}">
                <a16:creationId xmlns:a16="http://schemas.microsoft.com/office/drawing/2014/main" id="{C3D7869E-96F9-FAA3-BF76-BB699AD62383}"/>
              </a:ext>
            </a:extLst>
          </p:cNvPr>
          <p:cNvPicPr>
            <a:picLocks noChangeAspect="1"/>
          </p:cNvPicPr>
          <p:nvPr/>
        </p:nvPicPr>
        <p:blipFill>
          <a:blip r:embed="rId4"/>
          <a:srcRect b="10236" l="19" r="72617" t="108"/>
          <a:stretch>
            <a:fillRect/>
          </a:stretch>
        </p:blipFill>
        <p:spPr>
          <a:xfrm>
            <a:off x="2131171" y="1324491"/>
            <a:ext cx="1330713" cy="1210422"/>
          </a:xfrm>
          <a:prstGeom prst="rect">
            <a:avLst/>
          </a:prstGeom>
        </p:spPr>
      </p:pic>
    </p:spTree>
    <p:extLst>
      <p:ext uri="{BB962C8B-B14F-4D97-AF65-F5344CB8AC3E}">
        <p14:creationId xmlns:p14="http://schemas.microsoft.com/office/powerpoint/2010/main" val="2070124673"/>
      </p:ext>
    </p:extLst>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spTree>
      <p:nvGrpSpPr>
        <p:cNvPr id="1" name="">
          <a:extLst>
            <a:ext uri="{FF2B5EF4-FFF2-40B4-BE49-F238E27FC236}">
              <a16:creationId xmlns:a16="http://schemas.microsoft.com/office/drawing/2014/main" id="{571226FA-9670-1992-EAE7-2AB1BFBDE1E2}"/>
            </a:ext>
          </a:extLst>
        </p:cNvPr>
        <p:cNvGrpSpPr/>
        <p:nvPr/>
      </p:nvGrpSpPr>
      <p:grpSpPr>
        <a:xfrm>
          <a:off x="0" y="0"/>
          <a:ext cx="0" cy="0"/>
          <a:chOff x="0" y="0"/>
          <a:chExt cx="0" cy="0"/>
        </a:xfrm>
      </p:grpSpPr>
      <p:pic>
        <p:nvPicPr>
          <p:cNvPr descr="content.png" id="30" name="Picture 29"/>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00155C02-9304-81D6-2C0E-D5F359256672}"/>
              </a:ext>
            </a:extLst>
          </p:cNvPr>
          <p:cNvSpPr txBox="1">
            <a:spLocks noChangeArrowheads="1"/>
          </p:cNvSpPr>
          <p:nvPr/>
        </p:nvSpPr>
        <p:spPr bwMode="auto">
          <a:xfrm>
            <a:off x="298477" y="634504"/>
            <a:ext cx="11212206"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t" wrap="square">
            <a:spAutoFit/>
          </a:bodyPr>
          <a:lstStyle>
            <a:lvl1pPr eaLnBrk="0" hangingPunct="0">
              <a:defRPr sz="2400">
                <a:solidFill>
                  <a:schemeClr val="tx1"/>
                </a:solidFill>
                <a:latin charset="0" typeface="Arial"/>
                <a:ea charset="0" typeface="ＭＳ Ｐゴシック"/>
                <a:cs charset="0" typeface="ＭＳ Ｐゴシック"/>
              </a:defRPr>
            </a:lvl1pPr>
            <a:lvl2pPr eaLnBrk="0" hangingPunct="0" indent="-285750" marL="742950">
              <a:defRPr sz="2400">
                <a:solidFill>
                  <a:schemeClr val="tx1"/>
                </a:solidFill>
                <a:latin charset="0" typeface="Arial"/>
                <a:ea charset="0" typeface="ＭＳ Ｐゴシック"/>
              </a:defRPr>
            </a:lvl2pPr>
            <a:lvl3pPr eaLnBrk="0" hangingPunct="0" indent="-228600" marL="1143000">
              <a:defRPr sz="2400">
                <a:solidFill>
                  <a:schemeClr val="tx1"/>
                </a:solidFill>
                <a:latin charset="0" typeface="Arial"/>
                <a:ea charset="0" typeface="ＭＳ Ｐゴシック"/>
              </a:defRPr>
            </a:lvl3pPr>
            <a:lvl4pPr eaLnBrk="0" hangingPunct="0" indent="-228600" marL="1600200">
              <a:defRPr sz="2400">
                <a:solidFill>
                  <a:schemeClr val="tx1"/>
                </a:solidFill>
                <a:latin charset="0" typeface="Arial"/>
                <a:ea charset="0" typeface="ＭＳ Ｐゴシック"/>
              </a:defRPr>
            </a:lvl4pPr>
            <a:lvl5pPr eaLnBrk="0" hangingPunct="0" indent="-228600" marL="2057400">
              <a:defRPr sz="2400">
                <a:solidFill>
                  <a:schemeClr val="tx1"/>
                </a:solidFill>
                <a:latin charset="0" typeface="Arial"/>
                <a:ea charset="0" typeface="ＭＳ Ｐゴシック"/>
              </a:defRPr>
            </a:lvl5pPr>
            <a:lvl6pPr eaLnBrk="0" fontAlgn="base" hangingPunct="0" indent="-228600" marL="2514600">
              <a:spcBef>
                <a:spcPct val="0"/>
              </a:spcBef>
              <a:spcAft>
                <a:spcPct val="0"/>
              </a:spcAft>
              <a:defRPr sz="2400">
                <a:solidFill>
                  <a:schemeClr val="tx1"/>
                </a:solidFill>
                <a:latin charset="0" typeface="Arial"/>
                <a:ea charset="0" typeface="ＭＳ Ｐゴシック"/>
              </a:defRPr>
            </a:lvl6pPr>
            <a:lvl7pPr eaLnBrk="0" fontAlgn="base" hangingPunct="0" indent="-228600" marL="2971800">
              <a:spcBef>
                <a:spcPct val="0"/>
              </a:spcBef>
              <a:spcAft>
                <a:spcPct val="0"/>
              </a:spcAft>
              <a:defRPr sz="2400">
                <a:solidFill>
                  <a:schemeClr val="tx1"/>
                </a:solidFill>
                <a:latin charset="0" typeface="Arial"/>
                <a:ea charset="0" typeface="ＭＳ Ｐゴシック"/>
              </a:defRPr>
            </a:lvl7pPr>
            <a:lvl8pPr eaLnBrk="0" fontAlgn="base" hangingPunct="0" indent="-228600" marL="3429000">
              <a:spcBef>
                <a:spcPct val="0"/>
              </a:spcBef>
              <a:spcAft>
                <a:spcPct val="0"/>
              </a:spcAft>
              <a:defRPr sz="2400">
                <a:solidFill>
                  <a:schemeClr val="tx1"/>
                </a:solidFill>
                <a:latin charset="0" typeface="Arial"/>
                <a:ea charset="0" typeface="ＭＳ Ｐゴシック"/>
              </a:defRPr>
            </a:lvl8pPr>
            <a:lvl9pPr eaLnBrk="0" fontAlgn="base" hangingPunct="0" indent="-228600" marL="3886200">
              <a:spcBef>
                <a:spcPct val="0"/>
              </a:spcBef>
              <a:spcAft>
                <a:spcPct val="0"/>
              </a:spcAft>
              <a:defRPr sz="2400">
                <a:solidFill>
                  <a:schemeClr val="tx1"/>
                </a:solidFill>
                <a:latin charset="0" typeface="Arial"/>
                <a:ea charset="0" typeface="ＭＳ Ｐゴシック"/>
              </a:defRPr>
            </a:lvl9pPr>
          </a:lstStyle>
          <a:p>
            <a:pPr eaLnBrk="1" hangingPunct="1"/>
            <a:r>
              <a:rPr b="1" dirty="0" lang="en-GB" sz="4800">
                <a:solidFill>
                  <a:srgbClr val="1E22AA"/>
                </a:solidFill>
                <a:latin charset="0" panose="020B0604020202020204" pitchFamily="34" typeface="Arial"/>
                <a:cs charset="0" panose="020B0604020202020204" pitchFamily="34" typeface="Arial"/>
              </a:rPr>
              <a:t>We will build belonging by…</a:t>
            </a:r>
          </a:p>
        </p:txBody>
      </p:sp>
      <p:sp>
        <p:nvSpPr>
          <p:cNvPr id="14" name="Content Placeholder 13">
            <a:extLst>
              <a:ext uri="{FF2B5EF4-FFF2-40B4-BE49-F238E27FC236}">
                <a16:creationId xmlns:a16="http://schemas.microsoft.com/office/drawing/2014/main" id="{6F2E407E-FFA9-C242-1489-B980CB637AD9}"/>
              </a:ext>
            </a:extLst>
          </p:cNvPr>
          <p:cNvSpPr>
            <a:spLocks noGrp="1"/>
          </p:cNvSpPr>
          <p:nvPr>
            <p:ph idx="1" sz="half"/>
          </p:nvPr>
        </p:nvSpPr>
        <p:spPr>
          <a:xfrm>
            <a:off x="323217" y="1399030"/>
            <a:ext cx="11212206" cy="1590806"/>
          </a:xfrm>
        </p:spPr>
        <p:txBody>
          <a:bodyPr>
            <a:normAutofit/>
          </a:bodyPr>
          <a:lstStyle/>
          <a:p>
            <a:pPr eaLnBrk="1" hangingPunct="1" indent="0" marL="0">
              <a:lnSpc>
                <a:spcPct val="200000"/>
              </a:lnSpc>
              <a:buNone/>
            </a:pPr>
            <a:r>
              <a:rPr dirty="0" lang="en-GB">
                <a:solidFill>
                  <a:srgbClr val="1E22AA"/>
                </a:solidFill>
                <a:latin charset="0" panose="020B0604020202020204" pitchFamily="34" typeface="Arial"/>
                <a:cs charset="0" panose="020B0604020202020204" pitchFamily="34" typeface="Arial"/>
              </a:rPr>
              <a:t>2. Letting people choose activities.</a:t>
            </a:r>
            <a:endParaRPr dirty="0" lang="en-GB">
              <a:latin charset="0" panose="020B0604020202020204" pitchFamily="34" typeface="Arial"/>
              <a:cs charset="0" panose="020B0604020202020204" pitchFamily="34" typeface="Arial"/>
            </a:endParaRPr>
          </a:p>
          <a:p>
            <a:pPr indent="0" marL="0">
              <a:buNone/>
            </a:pPr>
            <a:endParaRPr dirty="0" lang="en-GB"/>
          </a:p>
        </p:txBody>
      </p:sp>
      <p:sp>
        <p:nvSpPr>
          <p:cNvPr id="8" name="TextBox 7">
            <a:extLst>
              <a:ext uri="{FF2B5EF4-FFF2-40B4-BE49-F238E27FC236}">
                <a16:creationId xmlns:a16="http://schemas.microsoft.com/office/drawing/2014/main" id="{82274C61-D594-B1F7-7146-1E7F9CF40964}"/>
              </a:ext>
            </a:extLst>
          </p:cNvPr>
          <p:cNvSpPr txBox="1"/>
          <p:nvPr/>
        </p:nvSpPr>
        <p:spPr>
          <a:xfrm>
            <a:off x="9351051" y="384589"/>
            <a:ext cx="2517732" cy="2014597"/>
          </a:xfrm>
          <a:prstGeom prst="cloudCallout">
            <a:avLst>
              <a:gd fmla="val -37596" name="adj1"/>
              <a:gd fmla="val 76211" name="adj2"/>
            </a:avLst>
          </a:prstGeom>
          <a:solidFill>
            <a:srgbClr val="1E22AA"/>
          </a:solidFill>
          <a:ln>
            <a:solidFill>
              <a:srgbClr val="1E22AA"/>
            </a:solidFill>
          </a:ln>
          <a:effectLst>
            <a:outerShdw algn="tl" blurRad="50800" dir="2700000" dist="38100" rotWithShape="0">
              <a:prstClr val="black">
                <a:alpha val="40000"/>
              </a:prstClr>
            </a:outerShdw>
          </a:effectLst>
        </p:spPr>
        <p:txBody>
          <a:bodyPr rtlCol="0" wrap="square">
            <a:spAutoFit/>
          </a:bodyPr>
          <a:lstStyle/>
          <a:p>
            <a:pPr algn="ctr"/>
            <a:r>
              <a:rPr b="1" dirty="0" lang="en-GB" sz="2000">
                <a:solidFill>
                  <a:schemeClr val="bg1"/>
                </a:solidFill>
                <a:latin charset="0" panose="020B0604020202020204" pitchFamily="34" typeface="Arial"/>
                <a:cs charset="0" panose="020B0604020202020204" pitchFamily="34" typeface="Arial"/>
              </a:rPr>
              <a:t>Why do you think that? Share your views.</a:t>
            </a:r>
          </a:p>
        </p:txBody>
      </p:sp>
      <p:pic>
        <p:nvPicPr>
          <p:cNvPr id="3" name="Picture 2">
            <a:extLst>
              <a:ext uri="{FF2B5EF4-FFF2-40B4-BE49-F238E27FC236}">
                <a16:creationId xmlns:a16="http://schemas.microsoft.com/office/drawing/2014/main" id="{AE526B6A-1A60-C4DD-8AA1-FB9A59565047}"/>
              </a:ext>
            </a:extLst>
          </p:cNvPr>
          <p:cNvPicPr>
            <a:picLocks noChangeAspect="1"/>
          </p:cNvPicPr>
          <p:nvPr/>
        </p:nvPicPr>
        <p:blipFill>
          <a:blip r:embed="rId4"/>
          <a:srcRect b="115" t="167"/>
          <a:stretch>
            <a:fillRect/>
          </a:stretch>
        </p:blipFill>
        <p:spPr>
          <a:xfrm>
            <a:off x="-734095" y="2989836"/>
            <a:ext cx="13660189" cy="2633862"/>
          </a:xfrm>
          <a:prstGeom prst="rect">
            <a:avLst/>
          </a:prstGeom>
        </p:spPr>
      </p:pic>
    </p:spTree>
    <p:extLst>
      <p:ext uri="{BB962C8B-B14F-4D97-AF65-F5344CB8AC3E}">
        <p14:creationId xmlns:p14="http://schemas.microsoft.com/office/powerpoint/2010/main" val="26521339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ection_blue.png"/>
          <p:cNvPicPr>
            <a:picLocks noChangeAspect="1"/>
          </p:cNvPicPr>
          <p:nvPr/>
        </p:nvPicPr>
        <p:blipFill>
          <a:blip r:embed="rId3"/>
          <a:stretch>
            <a:fillRect/>
          </a:stretch>
        </p:blipFill>
        <p:spPr>
          <a:xfrm>
            <a:off x="0" y="0"/>
            <a:ext cx="12192000" cy="6858000"/>
          </a:xfrm>
          <a:prstGeom prst="rect">
            <a:avLst/>
          </a:prstGeom>
        </p:spPr>
      </p:pic>
      <p:sp>
        <p:nvSpPr>
          <p:cNvPr id="4" name="TextBox 7">
            <a:extLst>
              <a:ext uri="{FF2B5EF4-FFF2-40B4-BE49-F238E27FC236}">
                <a16:creationId xmlns:a16="http://schemas.microsoft.com/office/drawing/2014/main" id="{B1E38101-8225-4249-AF09-42CB0E134141}"/>
              </a:ext>
            </a:extLst>
          </p:cNvPr>
          <p:cNvSpPr txBox="1">
            <a:spLocks noChangeArrowheads="1"/>
          </p:cNvSpPr>
          <p:nvPr/>
        </p:nvSpPr>
        <p:spPr bwMode="auto">
          <a:xfrm>
            <a:off x="298476" y="1813173"/>
            <a:ext cx="10901363" cy="32316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ct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GB" sz="4400" b="1" dirty="0">
                <a:solidFill>
                  <a:srgbClr val="FFFFFF"/>
                </a:solidFill>
                <a:latin typeface="Arial" panose="020B0604020202020204" pitchFamily="34" charset="0"/>
                <a:cs typeface="Arial" panose="020B0604020202020204" pitchFamily="34" charset="0"/>
              </a:rPr>
              <a:t>Getting started as a Youth Sport Trust</a:t>
            </a:r>
          </a:p>
          <a:p>
            <a:pPr eaLnBrk="1" hangingPunct="1"/>
            <a:r>
              <a:rPr lang="en-GB" sz="6000" b="1" dirty="0">
                <a:solidFill>
                  <a:srgbClr val="FFFFFF"/>
                </a:solidFill>
                <a:latin typeface="Arial" panose="020B0604020202020204" pitchFamily="34" charset="0"/>
                <a:cs typeface="Arial" panose="020B0604020202020204" pitchFamily="34" charset="0"/>
              </a:rPr>
              <a:t>Young Leader </a:t>
            </a:r>
          </a:p>
          <a:p>
            <a:pPr eaLnBrk="1" hangingPunct="1"/>
            <a:endParaRPr lang="en-GB" sz="6000" b="1" dirty="0">
              <a:solidFill>
                <a:schemeClr val="bg1"/>
              </a:solidFill>
              <a:latin typeface="Arial" panose="020B0604020202020204" pitchFamily="34" charset="0"/>
              <a:cs typeface="Arial" panose="020B0604020202020204" pitchFamily="34" charset="0"/>
            </a:endParaRPr>
          </a:p>
          <a:p>
            <a:pPr eaLnBrk="1" hangingPunct="1"/>
            <a:r>
              <a:rPr lang="en-GB" sz="4000" b="1" dirty="0">
                <a:solidFill>
                  <a:srgbClr val="FFFFFF"/>
                </a:solidFill>
                <a:latin typeface="Arial" panose="020B0604020202020204" pitchFamily="34" charset="0"/>
                <a:cs typeface="Arial" panose="020B0604020202020204" pitchFamily="34" charset="0"/>
              </a:rPr>
              <a:t>Step 1 </a:t>
            </a:r>
            <a:r>
              <a:rPr lang="en-GB" sz="4000" b="1">
                <a:solidFill>
                  <a:srgbClr val="FFFFFF"/>
                </a:solidFill>
                <a:latin typeface="Arial" panose="020B0604020202020204" pitchFamily="34" charset="0"/>
                <a:cs typeface="Arial" panose="020B0604020202020204" pitchFamily="34" charset="0"/>
              </a:rPr>
              <a:t>– Purpose</a:t>
            </a:r>
            <a:endParaRPr lang="en-GB" sz="4000" b="1" dirty="0">
              <a:solidFill>
                <a:srgbClr val="FFFFFF"/>
              </a:solidFill>
              <a:latin typeface="Arial" panose="020B0604020202020204" pitchFamily="34" charset="0"/>
              <a:cs typeface="Arial" panose="020B0604020202020204" pitchFamily="34" charset="0"/>
            </a:endParaRPr>
          </a:p>
        </p:txBody>
      </p:sp>
      <p:pic>
        <p:nvPicPr>
          <p:cNvPr id="3" name="Picture 2" descr="cover_art_3.png">
            <a:extLst>
              <a:ext uri="{FF2B5EF4-FFF2-40B4-BE49-F238E27FC236}">
                <a16:creationId xmlns:a16="http://schemas.microsoft.com/office/drawing/2014/main" id="{949A8C81-18D8-9B5F-2E33-BDB9CD8C7918}"/>
              </a:ext>
            </a:extLst>
          </p:cNvPr>
          <p:cNvPicPr>
            <a:picLocks noChangeAspect="1"/>
          </p:cNvPicPr>
          <p:nvPr/>
        </p:nvPicPr>
        <p:blipFill>
          <a:blip r:embed="rId4"/>
          <a:stretch>
            <a:fillRect/>
          </a:stretch>
        </p:blipFill>
        <p:spPr>
          <a:xfrm>
            <a:off x="298476" y="370722"/>
            <a:ext cx="6232953" cy="892242"/>
          </a:xfrm>
          <a:prstGeom prst="rect">
            <a:avLst/>
          </a:prstGeom>
        </p:spPr>
      </p:pic>
    </p:spTree>
    <p:extLst>
      <p:ext uri="{BB962C8B-B14F-4D97-AF65-F5344CB8AC3E}">
        <p14:creationId xmlns:p14="http://schemas.microsoft.com/office/powerpoint/2010/main" val="3308217837"/>
      </p:ext>
    </p:extLst>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spTree>
      <p:nvGrpSpPr>
        <p:cNvPr id="1" name="">
          <a:extLst>
            <a:ext uri="{FF2B5EF4-FFF2-40B4-BE49-F238E27FC236}">
              <a16:creationId xmlns:a16="http://schemas.microsoft.com/office/drawing/2014/main" id="{8BF60228-690E-3A4B-CE04-94FC2A13AE12}"/>
            </a:ext>
          </a:extLst>
        </p:cNvPr>
        <p:cNvGrpSpPr/>
        <p:nvPr/>
      </p:nvGrpSpPr>
      <p:grpSpPr>
        <a:xfrm>
          <a:off x="0" y="0"/>
          <a:ext cx="0" cy="0"/>
          <a:chOff x="0" y="0"/>
          <a:chExt cx="0" cy="0"/>
        </a:xfrm>
      </p:grpSpPr>
      <p:pic>
        <p:nvPicPr>
          <p:cNvPr descr="content.png" id="30" name="Picture 29"/>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D2DBBAB0-6033-1D12-7DA9-5506EF228DF1}"/>
              </a:ext>
            </a:extLst>
          </p:cNvPr>
          <p:cNvSpPr txBox="1">
            <a:spLocks noChangeArrowheads="1"/>
          </p:cNvSpPr>
          <p:nvPr/>
        </p:nvSpPr>
        <p:spPr bwMode="auto">
          <a:xfrm>
            <a:off x="298477" y="634504"/>
            <a:ext cx="11212206"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t" wrap="square">
            <a:spAutoFit/>
          </a:bodyPr>
          <a:lstStyle>
            <a:lvl1pPr eaLnBrk="0" hangingPunct="0">
              <a:defRPr sz="2400">
                <a:solidFill>
                  <a:schemeClr val="tx1"/>
                </a:solidFill>
                <a:latin charset="0" typeface="Arial"/>
                <a:ea charset="0" typeface="ＭＳ Ｐゴシック"/>
                <a:cs charset="0" typeface="ＭＳ Ｐゴシック"/>
              </a:defRPr>
            </a:lvl1pPr>
            <a:lvl2pPr eaLnBrk="0" hangingPunct="0" indent="-285750" marL="742950">
              <a:defRPr sz="2400">
                <a:solidFill>
                  <a:schemeClr val="tx1"/>
                </a:solidFill>
                <a:latin charset="0" typeface="Arial"/>
                <a:ea charset="0" typeface="ＭＳ Ｐゴシック"/>
              </a:defRPr>
            </a:lvl2pPr>
            <a:lvl3pPr eaLnBrk="0" hangingPunct="0" indent="-228600" marL="1143000">
              <a:defRPr sz="2400">
                <a:solidFill>
                  <a:schemeClr val="tx1"/>
                </a:solidFill>
                <a:latin charset="0" typeface="Arial"/>
                <a:ea charset="0" typeface="ＭＳ Ｐゴシック"/>
              </a:defRPr>
            </a:lvl3pPr>
            <a:lvl4pPr eaLnBrk="0" hangingPunct="0" indent="-228600" marL="1600200">
              <a:defRPr sz="2400">
                <a:solidFill>
                  <a:schemeClr val="tx1"/>
                </a:solidFill>
                <a:latin charset="0" typeface="Arial"/>
                <a:ea charset="0" typeface="ＭＳ Ｐゴシック"/>
              </a:defRPr>
            </a:lvl4pPr>
            <a:lvl5pPr eaLnBrk="0" hangingPunct="0" indent="-228600" marL="2057400">
              <a:defRPr sz="2400">
                <a:solidFill>
                  <a:schemeClr val="tx1"/>
                </a:solidFill>
                <a:latin charset="0" typeface="Arial"/>
                <a:ea charset="0" typeface="ＭＳ Ｐゴシック"/>
              </a:defRPr>
            </a:lvl5pPr>
            <a:lvl6pPr eaLnBrk="0" fontAlgn="base" hangingPunct="0" indent="-228600" marL="2514600">
              <a:spcBef>
                <a:spcPct val="0"/>
              </a:spcBef>
              <a:spcAft>
                <a:spcPct val="0"/>
              </a:spcAft>
              <a:defRPr sz="2400">
                <a:solidFill>
                  <a:schemeClr val="tx1"/>
                </a:solidFill>
                <a:latin charset="0" typeface="Arial"/>
                <a:ea charset="0" typeface="ＭＳ Ｐゴシック"/>
              </a:defRPr>
            </a:lvl6pPr>
            <a:lvl7pPr eaLnBrk="0" fontAlgn="base" hangingPunct="0" indent="-228600" marL="2971800">
              <a:spcBef>
                <a:spcPct val="0"/>
              </a:spcBef>
              <a:spcAft>
                <a:spcPct val="0"/>
              </a:spcAft>
              <a:defRPr sz="2400">
                <a:solidFill>
                  <a:schemeClr val="tx1"/>
                </a:solidFill>
                <a:latin charset="0" typeface="Arial"/>
                <a:ea charset="0" typeface="ＭＳ Ｐゴシック"/>
              </a:defRPr>
            </a:lvl7pPr>
            <a:lvl8pPr eaLnBrk="0" fontAlgn="base" hangingPunct="0" indent="-228600" marL="3429000">
              <a:spcBef>
                <a:spcPct val="0"/>
              </a:spcBef>
              <a:spcAft>
                <a:spcPct val="0"/>
              </a:spcAft>
              <a:defRPr sz="2400">
                <a:solidFill>
                  <a:schemeClr val="tx1"/>
                </a:solidFill>
                <a:latin charset="0" typeface="Arial"/>
                <a:ea charset="0" typeface="ＭＳ Ｐゴシック"/>
              </a:defRPr>
            </a:lvl8pPr>
            <a:lvl9pPr eaLnBrk="0" fontAlgn="base" hangingPunct="0" indent="-228600" marL="3886200">
              <a:spcBef>
                <a:spcPct val="0"/>
              </a:spcBef>
              <a:spcAft>
                <a:spcPct val="0"/>
              </a:spcAft>
              <a:defRPr sz="2400">
                <a:solidFill>
                  <a:schemeClr val="tx1"/>
                </a:solidFill>
                <a:latin charset="0" typeface="Arial"/>
                <a:ea charset="0" typeface="ＭＳ Ｐゴシック"/>
              </a:defRPr>
            </a:lvl9pPr>
          </a:lstStyle>
          <a:p>
            <a:pPr eaLnBrk="1" hangingPunct="1"/>
            <a:r>
              <a:rPr b="1" dirty="0" lang="en-GB" sz="4800">
                <a:solidFill>
                  <a:srgbClr val="1E22AA"/>
                </a:solidFill>
                <a:latin charset="0" panose="020B0604020202020204" pitchFamily="34" typeface="Arial"/>
                <a:cs charset="0" panose="020B0604020202020204" pitchFamily="34" typeface="Arial"/>
              </a:rPr>
              <a:t>2. Letting people choose activities.</a:t>
            </a:r>
          </a:p>
        </p:txBody>
      </p:sp>
      <p:sp>
        <p:nvSpPr>
          <p:cNvPr id="14" name="Content Placeholder 13">
            <a:extLst>
              <a:ext uri="{FF2B5EF4-FFF2-40B4-BE49-F238E27FC236}">
                <a16:creationId xmlns:a16="http://schemas.microsoft.com/office/drawing/2014/main" id="{AA46D414-95AD-0E56-48F4-7A55A712EBBB}"/>
              </a:ext>
            </a:extLst>
          </p:cNvPr>
          <p:cNvSpPr>
            <a:spLocks noGrp="1"/>
          </p:cNvSpPr>
          <p:nvPr>
            <p:ph idx="1" sz="half"/>
          </p:nvPr>
        </p:nvSpPr>
        <p:spPr>
          <a:xfrm>
            <a:off x="682801" y="2780693"/>
            <a:ext cx="4959715" cy="1715002"/>
          </a:xfrm>
        </p:spPr>
        <p:txBody>
          <a:bodyPr>
            <a:noAutofit/>
          </a:bodyPr>
          <a:lstStyle/>
          <a:p>
            <a:pPr>
              <a:lnSpc>
                <a:spcPct val="110000"/>
              </a:lnSpc>
            </a:pPr>
            <a:r>
              <a:rPr dirty="0" lang="en-GB">
                <a:latin charset="0" panose="020B0604020202020204" pitchFamily="34" typeface="Arial"/>
                <a:cs charset="0" panose="020B0604020202020204" pitchFamily="34" typeface="Arial"/>
              </a:rPr>
              <a:t>You enjoy the activity more.</a:t>
            </a:r>
          </a:p>
          <a:p>
            <a:pPr indent="0" marL="0">
              <a:lnSpc>
                <a:spcPct val="110000"/>
              </a:lnSpc>
              <a:buNone/>
            </a:pPr>
            <a:endParaRPr dirty="0" lang="en-GB" sz="100">
              <a:latin charset="0" panose="020B0604020202020204" pitchFamily="34" typeface="Arial"/>
              <a:cs charset="0" panose="020B0604020202020204" pitchFamily="34" typeface="Arial"/>
            </a:endParaRPr>
          </a:p>
          <a:p>
            <a:pPr>
              <a:lnSpc>
                <a:spcPct val="110000"/>
              </a:lnSpc>
            </a:pPr>
            <a:r>
              <a:rPr dirty="0" lang="en-GB">
                <a:latin charset="0" panose="020B0604020202020204" pitchFamily="34" typeface="Arial"/>
                <a:cs charset="0" panose="020B0604020202020204" pitchFamily="34" typeface="Arial"/>
              </a:rPr>
              <a:t>You discover what motivates you to stay active.</a:t>
            </a:r>
          </a:p>
        </p:txBody>
      </p:sp>
      <p:sp>
        <p:nvSpPr>
          <p:cNvPr id="3" name="Content Placeholder 2">
            <a:extLst>
              <a:ext uri="{FF2B5EF4-FFF2-40B4-BE49-F238E27FC236}">
                <a16:creationId xmlns:a16="http://schemas.microsoft.com/office/drawing/2014/main" id="{7103100C-3B34-A2C2-8CB3-645C6F33B4B1}"/>
              </a:ext>
            </a:extLst>
          </p:cNvPr>
          <p:cNvSpPr>
            <a:spLocks noGrp="1"/>
          </p:cNvSpPr>
          <p:nvPr>
            <p:ph idx="2" sz="half"/>
          </p:nvPr>
        </p:nvSpPr>
        <p:spPr>
          <a:xfrm>
            <a:off x="6060118" y="2686998"/>
            <a:ext cx="5268233" cy="1902392"/>
          </a:xfrm>
        </p:spPr>
        <p:txBody>
          <a:bodyPr>
            <a:noAutofit/>
          </a:bodyPr>
          <a:lstStyle/>
          <a:p>
            <a:pPr>
              <a:lnSpc>
                <a:spcPct val="110000"/>
              </a:lnSpc>
            </a:pPr>
            <a:r>
              <a:rPr dirty="0" lang="en-GB">
                <a:latin charset="0" panose="020B0604020202020204" pitchFamily="34" typeface="Arial"/>
                <a:cs charset="0" panose="020B0604020202020204" pitchFamily="34" typeface="Arial"/>
              </a:rPr>
              <a:t>Too many choices are difficult to organise.</a:t>
            </a:r>
          </a:p>
          <a:p>
            <a:pPr indent="0" marL="0">
              <a:lnSpc>
                <a:spcPct val="110000"/>
              </a:lnSpc>
              <a:buNone/>
            </a:pPr>
            <a:endParaRPr dirty="0" lang="en-GB" sz="100">
              <a:latin charset="0" panose="020B0604020202020204" pitchFamily="34" typeface="Arial"/>
              <a:cs charset="0" panose="020B0604020202020204" pitchFamily="34" typeface="Arial"/>
            </a:endParaRPr>
          </a:p>
          <a:p>
            <a:pPr>
              <a:lnSpc>
                <a:spcPct val="110000"/>
              </a:lnSpc>
            </a:pPr>
            <a:r>
              <a:rPr dirty="0" lang="en-GB">
                <a:latin charset="0" panose="020B0604020202020204" pitchFamily="34" typeface="Arial"/>
                <a:cs charset="0" panose="020B0604020202020204" pitchFamily="34" typeface="Arial"/>
              </a:rPr>
              <a:t>You may not try new activities.</a:t>
            </a:r>
          </a:p>
        </p:txBody>
      </p:sp>
      <p:sp>
        <p:nvSpPr>
          <p:cNvPr id="11" name="TextBox 10">
            <a:extLst>
              <a:ext uri="{FF2B5EF4-FFF2-40B4-BE49-F238E27FC236}">
                <a16:creationId xmlns:a16="http://schemas.microsoft.com/office/drawing/2014/main" id="{1AF11F27-9791-6EEB-D9B1-C541DAB243B5}"/>
              </a:ext>
            </a:extLst>
          </p:cNvPr>
          <p:cNvSpPr txBox="1"/>
          <p:nvPr/>
        </p:nvSpPr>
        <p:spPr>
          <a:xfrm>
            <a:off x="827768" y="4848616"/>
            <a:ext cx="10153623" cy="461665"/>
          </a:xfrm>
          <a:prstGeom prst="rect">
            <a:avLst/>
          </a:prstGeom>
          <a:solidFill>
            <a:srgbClr val="009FE3"/>
          </a:solidFill>
          <a:ln>
            <a:noFill/>
          </a:ln>
          <a:effectLst>
            <a:outerShdw algn="ctr" blurRad="107950" dir="5400000" dist="12700">
              <a:srgbClr val="000000"/>
            </a:outerShdw>
          </a:effectLst>
          <a:scene3d>
            <a:camera prst="orthographicFront">
              <a:rot lat="0" lon="0" rev="0"/>
            </a:camera>
            <a:lightRig dir="t" rig="soft">
              <a:rot lat="0" lon="0" rev="0"/>
            </a:lightRig>
          </a:scene3d>
          <a:sp3d contourW="44450" prstMaterial="matte">
            <a:bevelT h="63500" prst="artDeco" w="63500"/>
            <a:contourClr>
              <a:srgbClr val="FFFFFF"/>
            </a:contourClr>
          </a:sp3d>
        </p:spPr>
        <p:txBody>
          <a:bodyPr rtlCol="0" wrap="square">
            <a:spAutoFit/>
          </a:bodyPr>
          <a:lstStyle/>
          <a:p>
            <a:pPr algn="ctr"/>
            <a:r>
              <a:rPr b="1" dirty="0" lang="en-GB" sz="2400">
                <a:solidFill>
                  <a:schemeClr val="bg1"/>
                </a:solidFill>
                <a:latin charset="0" panose="020B0604020202020204" pitchFamily="34" typeface="Arial"/>
                <a:cs charset="0" panose="020B0604020202020204" pitchFamily="34" typeface="Arial"/>
              </a:rPr>
              <a:t>Offer easy choices and encourage everyone to have a go.</a:t>
            </a:r>
          </a:p>
        </p:txBody>
      </p:sp>
      <p:pic>
        <p:nvPicPr>
          <p:cNvPr id="2" name="Picture 1">
            <a:extLst>
              <a:ext uri="{FF2B5EF4-FFF2-40B4-BE49-F238E27FC236}">
                <a16:creationId xmlns:a16="http://schemas.microsoft.com/office/drawing/2014/main" id="{2A865628-A8F8-DF7B-E5DE-0E27B3886ADD}"/>
              </a:ext>
            </a:extLst>
          </p:cNvPr>
          <p:cNvPicPr>
            <a:picLocks noChangeAspect="1"/>
          </p:cNvPicPr>
          <p:nvPr/>
        </p:nvPicPr>
        <p:blipFill>
          <a:blip r:embed="rId4"/>
          <a:srcRect b="10236" l="19" r="72617" t="108"/>
          <a:stretch>
            <a:fillRect/>
          </a:stretch>
        </p:blipFill>
        <p:spPr>
          <a:xfrm>
            <a:off x="2364703" y="1510851"/>
            <a:ext cx="1330713" cy="1210422"/>
          </a:xfrm>
          <a:prstGeom prst="rect">
            <a:avLst/>
          </a:prstGeom>
        </p:spPr>
      </p:pic>
      <p:pic>
        <p:nvPicPr>
          <p:cNvPr id="4" name="Picture 3">
            <a:extLst>
              <a:ext uri="{FF2B5EF4-FFF2-40B4-BE49-F238E27FC236}">
                <a16:creationId xmlns:a16="http://schemas.microsoft.com/office/drawing/2014/main" id="{7663B5D3-1A32-565F-3C34-2AC79D43B352}"/>
              </a:ext>
            </a:extLst>
          </p:cNvPr>
          <p:cNvPicPr>
            <a:picLocks noChangeAspect="1"/>
          </p:cNvPicPr>
          <p:nvPr/>
        </p:nvPicPr>
        <p:blipFill>
          <a:blip r:embed="rId4"/>
          <a:srcRect b="325" l="72587" r="48" t="10019"/>
          <a:stretch>
            <a:fillRect/>
          </a:stretch>
        </p:blipFill>
        <p:spPr>
          <a:xfrm>
            <a:off x="8028877" y="1476576"/>
            <a:ext cx="1330713" cy="1210422"/>
          </a:xfrm>
          <a:prstGeom prst="rect">
            <a:avLst/>
          </a:prstGeom>
        </p:spPr>
      </p:pic>
    </p:spTree>
    <p:extLst>
      <p:ext uri="{BB962C8B-B14F-4D97-AF65-F5344CB8AC3E}">
        <p14:creationId xmlns:p14="http://schemas.microsoft.com/office/powerpoint/2010/main" val="1637273263"/>
      </p:ext>
    </p:extLst>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spTree>
      <p:nvGrpSpPr>
        <p:cNvPr id="1" name="">
          <a:extLst>
            <a:ext uri="{FF2B5EF4-FFF2-40B4-BE49-F238E27FC236}">
              <a16:creationId xmlns:a16="http://schemas.microsoft.com/office/drawing/2014/main" id="{2F7F00BA-010B-9E84-D541-D28C9AD0A82A}"/>
            </a:ext>
          </a:extLst>
        </p:cNvPr>
        <p:cNvGrpSpPr/>
        <p:nvPr/>
      </p:nvGrpSpPr>
      <p:grpSpPr>
        <a:xfrm>
          <a:off x="0" y="0"/>
          <a:ext cx="0" cy="0"/>
          <a:chOff x="0" y="0"/>
          <a:chExt cx="0" cy="0"/>
        </a:xfrm>
      </p:grpSpPr>
      <p:pic>
        <p:nvPicPr>
          <p:cNvPr descr="content.png" id="30" name="Picture 29"/>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86864E0E-7830-EAF4-7E7D-78F2F304CF43}"/>
              </a:ext>
            </a:extLst>
          </p:cNvPr>
          <p:cNvSpPr txBox="1">
            <a:spLocks noChangeArrowheads="1"/>
          </p:cNvSpPr>
          <p:nvPr/>
        </p:nvSpPr>
        <p:spPr bwMode="auto">
          <a:xfrm>
            <a:off x="298477" y="634504"/>
            <a:ext cx="11212206"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t" wrap="square">
            <a:spAutoFit/>
          </a:bodyPr>
          <a:lstStyle>
            <a:lvl1pPr eaLnBrk="0" hangingPunct="0">
              <a:defRPr sz="2400">
                <a:solidFill>
                  <a:schemeClr val="tx1"/>
                </a:solidFill>
                <a:latin charset="0" typeface="Arial"/>
                <a:ea charset="0" typeface="ＭＳ Ｐゴシック"/>
                <a:cs charset="0" typeface="ＭＳ Ｐゴシック"/>
              </a:defRPr>
            </a:lvl1pPr>
            <a:lvl2pPr eaLnBrk="0" hangingPunct="0" indent="-285750" marL="742950">
              <a:defRPr sz="2400">
                <a:solidFill>
                  <a:schemeClr val="tx1"/>
                </a:solidFill>
                <a:latin charset="0" typeface="Arial"/>
                <a:ea charset="0" typeface="ＭＳ Ｐゴシック"/>
              </a:defRPr>
            </a:lvl2pPr>
            <a:lvl3pPr eaLnBrk="0" hangingPunct="0" indent="-228600" marL="1143000">
              <a:defRPr sz="2400">
                <a:solidFill>
                  <a:schemeClr val="tx1"/>
                </a:solidFill>
                <a:latin charset="0" typeface="Arial"/>
                <a:ea charset="0" typeface="ＭＳ Ｐゴシック"/>
              </a:defRPr>
            </a:lvl3pPr>
            <a:lvl4pPr eaLnBrk="0" hangingPunct="0" indent="-228600" marL="1600200">
              <a:defRPr sz="2400">
                <a:solidFill>
                  <a:schemeClr val="tx1"/>
                </a:solidFill>
                <a:latin charset="0" typeface="Arial"/>
                <a:ea charset="0" typeface="ＭＳ Ｐゴシック"/>
              </a:defRPr>
            </a:lvl4pPr>
            <a:lvl5pPr eaLnBrk="0" hangingPunct="0" indent="-228600" marL="2057400">
              <a:defRPr sz="2400">
                <a:solidFill>
                  <a:schemeClr val="tx1"/>
                </a:solidFill>
                <a:latin charset="0" typeface="Arial"/>
                <a:ea charset="0" typeface="ＭＳ Ｐゴシック"/>
              </a:defRPr>
            </a:lvl5pPr>
            <a:lvl6pPr eaLnBrk="0" fontAlgn="base" hangingPunct="0" indent="-228600" marL="2514600">
              <a:spcBef>
                <a:spcPct val="0"/>
              </a:spcBef>
              <a:spcAft>
                <a:spcPct val="0"/>
              </a:spcAft>
              <a:defRPr sz="2400">
                <a:solidFill>
                  <a:schemeClr val="tx1"/>
                </a:solidFill>
                <a:latin charset="0" typeface="Arial"/>
                <a:ea charset="0" typeface="ＭＳ Ｐゴシック"/>
              </a:defRPr>
            </a:lvl6pPr>
            <a:lvl7pPr eaLnBrk="0" fontAlgn="base" hangingPunct="0" indent="-228600" marL="2971800">
              <a:spcBef>
                <a:spcPct val="0"/>
              </a:spcBef>
              <a:spcAft>
                <a:spcPct val="0"/>
              </a:spcAft>
              <a:defRPr sz="2400">
                <a:solidFill>
                  <a:schemeClr val="tx1"/>
                </a:solidFill>
                <a:latin charset="0" typeface="Arial"/>
                <a:ea charset="0" typeface="ＭＳ Ｐゴシック"/>
              </a:defRPr>
            </a:lvl7pPr>
            <a:lvl8pPr eaLnBrk="0" fontAlgn="base" hangingPunct="0" indent="-228600" marL="3429000">
              <a:spcBef>
                <a:spcPct val="0"/>
              </a:spcBef>
              <a:spcAft>
                <a:spcPct val="0"/>
              </a:spcAft>
              <a:defRPr sz="2400">
                <a:solidFill>
                  <a:schemeClr val="tx1"/>
                </a:solidFill>
                <a:latin charset="0" typeface="Arial"/>
                <a:ea charset="0" typeface="ＭＳ Ｐゴシック"/>
              </a:defRPr>
            </a:lvl8pPr>
            <a:lvl9pPr eaLnBrk="0" fontAlgn="base" hangingPunct="0" indent="-228600" marL="3886200">
              <a:spcBef>
                <a:spcPct val="0"/>
              </a:spcBef>
              <a:spcAft>
                <a:spcPct val="0"/>
              </a:spcAft>
              <a:defRPr sz="2400">
                <a:solidFill>
                  <a:schemeClr val="tx1"/>
                </a:solidFill>
                <a:latin charset="0" typeface="Arial"/>
                <a:ea charset="0" typeface="ＭＳ Ｐゴシック"/>
              </a:defRPr>
            </a:lvl9pPr>
          </a:lstStyle>
          <a:p>
            <a:pPr eaLnBrk="1" hangingPunct="1"/>
            <a:r>
              <a:rPr b="1" dirty="0" lang="en-GB" sz="4800">
                <a:solidFill>
                  <a:srgbClr val="1E22AA"/>
                </a:solidFill>
                <a:latin charset="0" panose="020B0604020202020204" pitchFamily="34" typeface="Arial"/>
                <a:cs charset="0" panose="020B0604020202020204" pitchFamily="34" typeface="Arial"/>
              </a:rPr>
              <a:t>We will build belonging by…</a:t>
            </a:r>
          </a:p>
        </p:txBody>
      </p:sp>
      <p:sp>
        <p:nvSpPr>
          <p:cNvPr id="14" name="Content Placeholder 13">
            <a:extLst>
              <a:ext uri="{FF2B5EF4-FFF2-40B4-BE49-F238E27FC236}">
                <a16:creationId xmlns:a16="http://schemas.microsoft.com/office/drawing/2014/main" id="{39605478-0B36-130A-B4FF-4EBDAB4EB8B8}"/>
              </a:ext>
            </a:extLst>
          </p:cNvPr>
          <p:cNvSpPr>
            <a:spLocks noGrp="1"/>
          </p:cNvSpPr>
          <p:nvPr>
            <p:ph idx="1" sz="half"/>
          </p:nvPr>
        </p:nvSpPr>
        <p:spPr>
          <a:xfrm>
            <a:off x="323217" y="1399030"/>
            <a:ext cx="11212206" cy="1590806"/>
          </a:xfrm>
        </p:spPr>
        <p:txBody>
          <a:bodyPr>
            <a:normAutofit/>
          </a:bodyPr>
          <a:lstStyle/>
          <a:p>
            <a:pPr eaLnBrk="1" hangingPunct="1" indent="0" marL="0">
              <a:lnSpc>
                <a:spcPct val="200000"/>
              </a:lnSpc>
              <a:buNone/>
            </a:pPr>
            <a:r>
              <a:rPr dirty="0" lang="en-GB">
                <a:solidFill>
                  <a:srgbClr val="1E22AA"/>
                </a:solidFill>
                <a:latin charset="0" panose="020B0604020202020204" pitchFamily="34" typeface="Arial"/>
                <a:cs charset="0" panose="020B0604020202020204" pitchFamily="34" typeface="Arial"/>
              </a:rPr>
              <a:t>3. Asking people to pick teams.</a:t>
            </a:r>
            <a:endParaRPr dirty="0" lang="en-GB">
              <a:latin charset="0" panose="020B0604020202020204" pitchFamily="34" typeface="Arial"/>
              <a:cs charset="0" panose="020B0604020202020204" pitchFamily="34" typeface="Arial"/>
            </a:endParaRPr>
          </a:p>
          <a:p>
            <a:pPr indent="0" marL="0">
              <a:buNone/>
            </a:pPr>
            <a:endParaRPr dirty="0" lang="en-GB"/>
          </a:p>
        </p:txBody>
      </p:sp>
      <p:sp>
        <p:nvSpPr>
          <p:cNvPr id="8" name="TextBox 7">
            <a:extLst>
              <a:ext uri="{FF2B5EF4-FFF2-40B4-BE49-F238E27FC236}">
                <a16:creationId xmlns:a16="http://schemas.microsoft.com/office/drawing/2014/main" id="{1CB91ACC-0140-9F09-5EF3-E973226A4768}"/>
              </a:ext>
            </a:extLst>
          </p:cNvPr>
          <p:cNvSpPr txBox="1"/>
          <p:nvPr/>
        </p:nvSpPr>
        <p:spPr>
          <a:xfrm>
            <a:off x="9351051" y="384589"/>
            <a:ext cx="2517732" cy="2014597"/>
          </a:xfrm>
          <a:prstGeom prst="cloudCallout">
            <a:avLst>
              <a:gd fmla="val -37596" name="adj1"/>
              <a:gd fmla="val 76211" name="adj2"/>
            </a:avLst>
          </a:prstGeom>
          <a:solidFill>
            <a:srgbClr val="1E22AA"/>
          </a:solidFill>
          <a:ln>
            <a:solidFill>
              <a:srgbClr val="1E22AA"/>
            </a:solidFill>
          </a:ln>
          <a:effectLst>
            <a:outerShdw algn="tl" blurRad="50800" dir="2700000" dist="38100" rotWithShape="0">
              <a:prstClr val="black">
                <a:alpha val="40000"/>
              </a:prstClr>
            </a:outerShdw>
          </a:effectLst>
        </p:spPr>
        <p:txBody>
          <a:bodyPr rtlCol="0" wrap="square">
            <a:spAutoFit/>
          </a:bodyPr>
          <a:lstStyle/>
          <a:p>
            <a:pPr algn="ctr"/>
            <a:r>
              <a:rPr b="1" dirty="0" lang="en-GB" sz="2000">
                <a:solidFill>
                  <a:schemeClr val="bg1"/>
                </a:solidFill>
                <a:latin charset="0" panose="020B0604020202020204" pitchFamily="34" typeface="Arial"/>
                <a:cs charset="0" panose="020B0604020202020204" pitchFamily="34" typeface="Arial"/>
              </a:rPr>
              <a:t>Why do you think that? Share your views.</a:t>
            </a:r>
          </a:p>
        </p:txBody>
      </p:sp>
      <p:pic>
        <p:nvPicPr>
          <p:cNvPr id="3" name="Picture 2">
            <a:extLst>
              <a:ext uri="{FF2B5EF4-FFF2-40B4-BE49-F238E27FC236}">
                <a16:creationId xmlns:a16="http://schemas.microsoft.com/office/drawing/2014/main" id="{B926039A-E702-905F-5BBC-C05E7CE2CD90}"/>
              </a:ext>
            </a:extLst>
          </p:cNvPr>
          <p:cNvPicPr>
            <a:picLocks noChangeAspect="1"/>
          </p:cNvPicPr>
          <p:nvPr/>
        </p:nvPicPr>
        <p:blipFill>
          <a:blip r:embed="rId4"/>
          <a:srcRect b="115" t="167"/>
          <a:stretch>
            <a:fillRect/>
          </a:stretch>
        </p:blipFill>
        <p:spPr>
          <a:xfrm>
            <a:off x="-734095" y="2989836"/>
            <a:ext cx="13660189" cy="2633862"/>
          </a:xfrm>
          <a:prstGeom prst="rect">
            <a:avLst/>
          </a:prstGeom>
        </p:spPr>
      </p:pic>
    </p:spTree>
    <p:extLst>
      <p:ext uri="{BB962C8B-B14F-4D97-AF65-F5344CB8AC3E}">
        <p14:creationId xmlns:p14="http://schemas.microsoft.com/office/powerpoint/2010/main" val="3393963968"/>
      </p:ext>
    </p:extLst>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spTree>
      <p:nvGrpSpPr>
        <p:cNvPr id="1" name="">
          <a:extLst>
            <a:ext uri="{FF2B5EF4-FFF2-40B4-BE49-F238E27FC236}">
              <a16:creationId xmlns:a16="http://schemas.microsoft.com/office/drawing/2014/main" id="{360B4F61-873F-60DB-118E-24763326970B}"/>
            </a:ext>
          </a:extLst>
        </p:cNvPr>
        <p:cNvGrpSpPr/>
        <p:nvPr/>
      </p:nvGrpSpPr>
      <p:grpSpPr>
        <a:xfrm>
          <a:off x="0" y="0"/>
          <a:ext cx="0" cy="0"/>
          <a:chOff x="0" y="0"/>
          <a:chExt cx="0" cy="0"/>
        </a:xfrm>
      </p:grpSpPr>
      <p:pic>
        <p:nvPicPr>
          <p:cNvPr descr="content.png" id="30" name="Picture 29"/>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88091B87-47FD-DB50-AE7C-D5737AB73057}"/>
              </a:ext>
            </a:extLst>
          </p:cNvPr>
          <p:cNvSpPr txBox="1">
            <a:spLocks noChangeArrowheads="1"/>
          </p:cNvSpPr>
          <p:nvPr/>
        </p:nvSpPr>
        <p:spPr bwMode="auto">
          <a:xfrm>
            <a:off x="298477" y="634504"/>
            <a:ext cx="11212206"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t" wrap="square">
            <a:spAutoFit/>
          </a:bodyPr>
          <a:lstStyle>
            <a:lvl1pPr eaLnBrk="0" hangingPunct="0">
              <a:defRPr sz="2400">
                <a:solidFill>
                  <a:schemeClr val="tx1"/>
                </a:solidFill>
                <a:latin charset="0" typeface="Arial"/>
                <a:ea charset="0" typeface="ＭＳ Ｐゴシック"/>
                <a:cs charset="0" typeface="ＭＳ Ｐゴシック"/>
              </a:defRPr>
            </a:lvl1pPr>
            <a:lvl2pPr eaLnBrk="0" hangingPunct="0" indent="-285750" marL="742950">
              <a:defRPr sz="2400">
                <a:solidFill>
                  <a:schemeClr val="tx1"/>
                </a:solidFill>
                <a:latin charset="0" typeface="Arial"/>
                <a:ea charset="0" typeface="ＭＳ Ｐゴシック"/>
              </a:defRPr>
            </a:lvl2pPr>
            <a:lvl3pPr eaLnBrk="0" hangingPunct="0" indent="-228600" marL="1143000">
              <a:defRPr sz="2400">
                <a:solidFill>
                  <a:schemeClr val="tx1"/>
                </a:solidFill>
                <a:latin charset="0" typeface="Arial"/>
                <a:ea charset="0" typeface="ＭＳ Ｐゴシック"/>
              </a:defRPr>
            </a:lvl3pPr>
            <a:lvl4pPr eaLnBrk="0" hangingPunct="0" indent="-228600" marL="1600200">
              <a:defRPr sz="2400">
                <a:solidFill>
                  <a:schemeClr val="tx1"/>
                </a:solidFill>
                <a:latin charset="0" typeface="Arial"/>
                <a:ea charset="0" typeface="ＭＳ Ｐゴシック"/>
              </a:defRPr>
            </a:lvl4pPr>
            <a:lvl5pPr eaLnBrk="0" hangingPunct="0" indent="-228600" marL="2057400">
              <a:defRPr sz="2400">
                <a:solidFill>
                  <a:schemeClr val="tx1"/>
                </a:solidFill>
                <a:latin charset="0" typeface="Arial"/>
                <a:ea charset="0" typeface="ＭＳ Ｐゴシック"/>
              </a:defRPr>
            </a:lvl5pPr>
            <a:lvl6pPr eaLnBrk="0" fontAlgn="base" hangingPunct="0" indent="-228600" marL="2514600">
              <a:spcBef>
                <a:spcPct val="0"/>
              </a:spcBef>
              <a:spcAft>
                <a:spcPct val="0"/>
              </a:spcAft>
              <a:defRPr sz="2400">
                <a:solidFill>
                  <a:schemeClr val="tx1"/>
                </a:solidFill>
                <a:latin charset="0" typeface="Arial"/>
                <a:ea charset="0" typeface="ＭＳ Ｐゴシック"/>
              </a:defRPr>
            </a:lvl6pPr>
            <a:lvl7pPr eaLnBrk="0" fontAlgn="base" hangingPunct="0" indent="-228600" marL="2971800">
              <a:spcBef>
                <a:spcPct val="0"/>
              </a:spcBef>
              <a:spcAft>
                <a:spcPct val="0"/>
              </a:spcAft>
              <a:defRPr sz="2400">
                <a:solidFill>
                  <a:schemeClr val="tx1"/>
                </a:solidFill>
                <a:latin charset="0" typeface="Arial"/>
                <a:ea charset="0" typeface="ＭＳ Ｐゴシック"/>
              </a:defRPr>
            </a:lvl7pPr>
            <a:lvl8pPr eaLnBrk="0" fontAlgn="base" hangingPunct="0" indent="-228600" marL="3429000">
              <a:spcBef>
                <a:spcPct val="0"/>
              </a:spcBef>
              <a:spcAft>
                <a:spcPct val="0"/>
              </a:spcAft>
              <a:defRPr sz="2400">
                <a:solidFill>
                  <a:schemeClr val="tx1"/>
                </a:solidFill>
                <a:latin charset="0" typeface="Arial"/>
                <a:ea charset="0" typeface="ＭＳ Ｐゴシック"/>
              </a:defRPr>
            </a:lvl8pPr>
            <a:lvl9pPr eaLnBrk="0" fontAlgn="base" hangingPunct="0" indent="-228600" marL="3886200">
              <a:spcBef>
                <a:spcPct val="0"/>
              </a:spcBef>
              <a:spcAft>
                <a:spcPct val="0"/>
              </a:spcAft>
              <a:defRPr sz="2400">
                <a:solidFill>
                  <a:schemeClr val="tx1"/>
                </a:solidFill>
                <a:latin charset="0" typeface="Arial"/>
                <a:ea charset="0" typeface="ＭＳ Ｐゴシック"/>
              </a:defRPr>
            </a:lvl9pPr>
          </a:lstStyle>
          <a:p>
            <a:pPr eaLnBrk="1" hangingPunct="1"/>
            <a:r>
              <a:rPr b="1" dirty="0" lang="en-GB" sz="4800">
                <a:solidFill>
                  <a:srgbClr val="1E22AA"/>
                </a:solidFill>
                <a:latin charset="0" panose="020B0604020202020204" pitchFamily="34" typeface="Arial"/>
                <a:cs charset="0" panose="020B0604020202020204" pitchFamily="34" typeface="Arial"/>
              </a:rPr>
              <a:t>3. Asking people to pick teams.</a:t>
            </a:r>
          </a:p>
        </p:txBody>
      </p:sp>
      <p:sp>
        <p:nvSpPr>
          <p:cNvPr id="14" name="Content Placeholder 13">
            <a:extLst>
              <a:ext uri="{FF2B5EF4-FFF2-40B4-BE49-F238E27FC236}">
                <a16:creationId xmlns:a16="http://schemas.microsoft.com/office/drawing/2014/main" id="{B6D5C458-59BE-0FB5-FEFA-EA32A0777F27}"/>
              </a:ext>
            </a:extLst>
          </p:cNvPr>
          <p:cNvSpPr>
            <a:spLocks noGrp="1"/>
          </p:cNvSpPr>
          <p:nvPr>
            <p:ph idx="1" sz="half"/>
          </p:nvPr>
        </p:nvSpPr>
        <p:spPr>
          <a:xfrm>
            <a:off x="774699" y="2721332"/>
            <a:ext cx="5397499" cy="1715002"/>
          </a:xfrm>
        </p:spPr>
        <p:txBody>
          <a:bodyPr>
            <a:noAutofit/>
          </a:bodyPr>
          <a:lstStyle/>
          <a:p>
            <a:pPr>
              <a:lnSpc>
                <a:spcPct val="110000"/>
              </a:lnSpc>
            </a:pPr>
            <a:r>
              <a:rPr dirty="0" lang="en-GB">
                <a:latin charset="0" panose="020B0604020202020204" pitchFamily="34" typeface="Arial"/>
                <a:cs charset="0" panose="020B0604020202020204" pitchFamily="34" typeface="Arial"/>
              </a:rPr>
              <a:t>You feel safe with your friends.</a:t>
            </a:r>
          </a:p>
          <a:p>
            <a:pPr indent="0" marL="0">
              <a:lnSpc>
                <a:spcPct val="110000"/>
              </a:lnSpc>
              <a:buNone/>
            </a:pPr>
            <a:endParaRPr dirty="0" lang="en-GB" sz="100">
              <a:latin charset="0" panose="020B0604020202020204" pitchFamily="34" typeface="Arial"/>
              <a:cs charset="0" panose="020B0604020202020204" pitchFamily="34" typeface="Arial"/>
            </a:endParaRPr>
          </a:p>
          <a:p>
            <a:pPr>
              <a:lnSpc>
                <a:spcPct val="110000"/>
              </a:lnSpc>
            </a:pPr>
            <a:r>
              <a:rPr dirty="0" lang="en-GB">
                <a:latin charset="0" panose="020B0604020202020204" pitchFamily="34" typeface="Arial"/>
                <a:cs charset="0" panose="020B0604020202020204" pitchFamily="34" typeface="Arial"/>
              </a:rPr>
              <a:t>You choose others with the same interests or abilities.</a:t>
            </a:r>
          </a:p>
        </p:txBody>
      </p:sp>
      <p:sp>
        <p:nvSpPr>
          <p:cNvPr id="3" name="Content Placeholder 2">
            <a:extLst>
              <a:ext uri="{FF2B5EF4-FFF2-40B4-BE49-F238E27FC236}">
                <a16:creationId xmlns:a16="http://schemas.microsoft.com/office/drawing/2014/main" id="{76B749A8-13E0-805A-A998-97528D69261E}"/>
              </a:ext>
            </a:extLst>
          </p:cNvPr>
          <p:cNvSpPr>
            <a:spLocks noGrp="1"/>
          </p:cNvSpPr>
          <p:nvPr>
            <p:ph idx="2" sz="half"/>
          </p:nvPr>
        </p:nvSpPr>
        <p:spPr>
          <a:xfrm>
            <a:off x="6172199" y="2703967"/>
            <a:ext cx="4956717" cy="1902392"/>
          </a:xfrm>
        </p:spPr>
        <p:txBody>
          <a:bodyPr>
            <a:noAutofit/>
          </a:bodyPr>
          <a:lstStyle/>
          <a:p>
            <a:pPr>
              <a:lnSpc>
                <a:spcPct val="110000"/>
              </a:lnSpc>
            </a:pPr>
            <a:r>
              <a:rPr dirty="0" lang="en-GB">
                <a:latin charset="0" panose="020B0604020202020204" pitchFamily="34" typeface="Arial"/>
                <a:cs charset="0" panose="020B0604020202020204" pitchFamily="34" typeface="Arial"/>
              </a:rPr>
              <a:t>You feel sad when you are not picked or are picked last.</a:t>
            </a:r>
          </a:p>
          <a:p>
            <a:pPr indent="0" marL="0">
              <a:lnSpc>
                <a:spcPct val="110000"/>
              </a:lnSpc>
              <a:buNone/>
            </a:pPr>
            <a:endParaRPr dirty="0" lang="en-GB" sz="100">
              <a:latin charset="0" panose="020B0604020202020204" pitchFamily="34" typeface="Arial"/>
              <a:cs charset="0" panose="020B0604020202020204" pitchFamily="34" typeface="Arial"/>
            </a:endParaRPr>
          </a:p>
          <a:p>
            <a:pPr>
              <a:lnSpc>
                <a:spcPct val="110000"/>
              </a:lnSpc>
            </a:pPr>
            <a:r>
              <a:rPr dirty="0" lang="en-GB">
                <a:latin charset="0" panose="020B0604020202020204" pitchFamily="34" typeface="Arial"/>
                <a:cs charset="0" panose="020B0604020202020204" pitchFamily="34" typeface="Arial"/>
              </a:rPr>
              <a:t>Nobody makes new friends.</a:t>
            </a:r>
          </a:p>
        </p:txBody>
      </p:sp>
      <p:sp>
        <p:nvSpPr>
          <p:cNvPr id="11" name="TextBox 10">
            <a:extLst>
              <a:ext uri="{FF2B5EF4-FFF2-40B4-BE49-F238E27FC236}">
                <a16:creationId xmlns:a16="http://schemas.microsoft.com/office/drawing/2014/main" id="{B1AE780A-42FF-F3B8-0344-8698D4277F4C}"/>
              </a:ext>
            </a:extLst>
          </p:cNvPr>
          <p:cNvSpPr txBox="1"/>
          <p:nvPr/>
        </p:nvSpPr>
        <p:spPr>
          <a:xfrm>
            <a:off x="827768" y="4848616"/>
            <a:ext cx="10153623" cy="461665"/>
          </a:xfrm>
          <a:prstGeom prst="rect">
            <a:avLst/>
          </a:prstGeom>
          <a:solidFill>
            <a:srgbClr val="009FE3"/>
          </a:solidFill>
          <a:ln>
            <a:noFill/>
          </a:ln>
          <a:effectLst>
            <a:outerShdw algn="ctr" blurRad="107950" dir="5400000" dist="12700">
              <a:srgbClr val="000000"/>
            </a:outerShdw>
          </a:effectLst>
          <a:scene3d>
            <a:camera prst="orthographicFront">
              <a:rot lat="0" lon="0" rev="0"/>
            </a:camera>
            <a:lightRig dir="t" rig="soft">
              <a:rot lat="0" lon="0" rev="0"/>
            </a:lightRig>
          </a:scene3d>
          <a:sp3d contourW="44450" prstMaterial="matte">
            <a:bevelT h="63500" prst="artDeco" w="63500"/>
            <a:contourClr>
              <a:srgbClr val="FFFFFF"/>
            </a:contourClr>
          </a:sp3d>
        </p:spPr>
        <p:txBody>
          <a:bodyPr rtlCol="0" wrap="square">
            <a:spAutoFit/>
          </a:bodyPr>
          <a:lstStyle/>
          <a:p>
            <a:pPr algn="ctr"/>
            <a:r>
              <a:rPr b="1" dirty="0" lang="en-GB" sz="2400">
                <a:solidFill>
                  <a:schemeClr val="bg1"/>
                </a:solidFill>
                <a:latin charset="0" panose="020B0604020202020204" pitchFamily="34" typeface="Arial"/>
                <a:cs charset="0" panose="020B0604020202020204" pitchFamily="34" typeface="Arial"/>
              </a:rPr>
              <a:t>Mix it up: sometimes people choose, sometimes you sort them.</a:t>
            </a:r>
          </a:p>
        </p:txBody>
      </p:sp>
      <p:pic>
        <p:nvPicPr>
          <p:cNvPr id="4" name="Picture 3">
            <a:extLst>
              <a:ext uri="{FF2B5EF4-FFF2-40B4-BE49-F238E27FC236}">
                <a16:creationId xmlns:a16="http://schemas.microsoft.com/office/drawing/2014/main" id="{21C6452A-7BA0-1149-80DD-29E4BFEDDCB5}"/>
              </a:ext>
            </a:extLst>
          </p:cNvPr>
          <p:cNvPicPr>
            <a:picLocks noChangeAspect="1"/>
          </p:cNvPicPr>
          <p:nvPr/>
        </p:nvPicPr>
        <p:blipFill>
          <a:blip r:embed="rId4"/>
          <a:srcRect b="10236" l="19" r="72617" t="108"/>
          <a:stretch>
            <a:fillRect/>
          </a:stretch>
        </p:blipFill>
        <p:spPr>
          <a:xfrm>
            <a:off x="2364703" y="1510851"/>
            <a:ext cx="1330713" cy="1210422"/>
          </a:xfrm>
          <a:prstGeom prst="rect">
            <a:avLst/>
          </a:prstGeom>
        </p:spPr>
      </p:pic>
      <p:pic>
        <p:nvPicPr>
          <p:cNvPr id="5" name="Picture 4">
            <a:extLst>
              <a:ext uri="{FF2B5EF4-FFF2-40B4-BE49-F238E27FC236}">
                <a16:creationId xmlns:a16="http://schemas.microsoft.com/office/drawing/2014/main" id="{76A37B4A-0F30-8553-3E1A-D9809874195A}"/>
              </a:ext>
            </a:extLst>
          </p:cNvPr>
          <p:cNvPicPr>
            <a:picLocks noChangeAspect="1"/>
          </p:cNvPicPr>
          <p:nvPr/>
        </p:nvPicPr>
        <p:blipFill>
          <a:blip r:embed="rId4"/>
          <a:srcRect b="325" l="72587" r="48" t="10019"/>
          <a:stretch>
            <a:fillRect/>
          </a:stretch>
        </p:blipFill>
        <p:spPr>
          <a:xfrm>
            <a:off x="8028877" y="1476576"/>
            <a:ext cx="1330713" cy="1210422"/>
          </a:xfrm>
          <a:prstGeom prst="rect">
            <a:avLst/>
          </a:prstGeom>
        </p:spPr>
      </p:pic>
    </p:spTree>
    <p:extLst>
      <p:ext uri="{BB962C8B-B14F-4D97-AF65-F5344CB8AC3E}">
        <p14:creationId xmlns:p14="http://schemas.microsoft.com/office/powerpoint/2010/main" val="4248412329"/>
      </p:ext>
    </p:extLst>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spTree>
      <p:nvGrpSpPr>
        <p:cNvPr id="1" name="">
          <a:extLst>
            <a:ext uri="{FF2B5EF4-FFF2-40B4-BE49-F238E27FC236}">
              <a16:creationId xmlns:a16="http://schemas.microsoft.com/office/drawing/2014/main" id="{2D495005-6CDF-92A6-4404-0425C295C692}"/>
            </a:ext>
          </a:extLst>
        </p:cNvPr>
        <p:cNvGrpSpPr/>
        <p:nvPr/>
      </p:nvGrpSpPr>
      <p:grpSpPr>
        <a:xfrm>
          <a:off x="0" y="0"/>
          <a:ext cx="0" cy="0"/>
          <a:chOff x="0" y="0"/>
          <a:chExt cx="0" cy="0"/>
        </a:xfrm>
      </p:grpSpPr>
      <p:pic>
        <p:nvPicPr>
          <p:cNvPr descr="content.png" id="30" name="Picture 29"/>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F1824616-5806-187D-C0CD-6B2AB39BE424}"/>
              </a:ext>
            </a:extLst>
          </p:cNvPr>
          <p:cNvSpPr txBox="1">
            <a:spLocks noChangeArrowheads="1"/>
          </p:cNvSpPr>
          <p:nvPr/>
        </p:nvSpPr>
        <p:spPr bwMode="auto">
          <a:xfrm>
            <a:off x="298477" y="634504"/>
            <a:ext cx="11212206"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t" wrap="square">
            <a:spAutoFit/>
          </a:bodyPr>
          <a:lstStyle>
            <a:lvl1pPr eaLnBrk="0" hangingPunct="0">
              <a:defRPr sz="2400">
                <a:solidFill>
                  <a:schemeClr val="tx1"/>
                </a:solidFill>
                <a:latin charset="0" typeface="Arial"/>
                <a:ea charset="0" typeface="ＭＳ Ｐゴシック"/>
                <a:cs charset="0" typeface="ＭＳ Ｐゴシック"/>
              </a:defRPr>
            </a:lvl1pPr>
            <a:lvl2pPr eaLnBrk="0" hangingPunct="0" indent="-285750" marL="742950">
              <a:defRPr sz="2400">
                <a:solidFill>
                  <a:schemeClr val="tx1"/>
                </a:solidFill>
                <a:latin charset="0" typeface="Arial"/>
                <a:ea charset="0" typeface="ＭＳ Ｐゴシック"/>
              </a:defRPr>
            </a:lvl2pPr>
            <a:lvl3pPr eaLnBrk="0" hangingPunct="0" indent="-228600" marL="1143000">
              <a:defRPr sz="2400">
                <a:solidFill>
                  <a:schemeClr val="tx1"/>
                </a:solidFill>
                <a:latin charset="0" typeface="Arial"/>
                <a:ea charset="0" typeface="ＭＳ Ｐゴシック"/>
              </a:defRPr>
            </a:lvl3pPr>
            <a:lvl4pPr eaLnBrk="0" hangingPunct="0" indent="-228600" marL="1600200">
              <a:defRPr sz="2400">
                <a:solidFill>
                  <a:schemeClr val="tx1"/>
                </a:solidFill>
                <a:latin charset="0" typeface="Arial"/>
                <a:ea charset="0" typeface="ＭＳ Ｐゴシック"/>
              </a:defRPr>
            </a:lvl4pPr>
            <a:lvl5pPr eaLnBrk="0" hangingPunct="0" indent="-228600" marL="2057400">
              <a:defRPr sz="2400">
                <a:solidFill>
                  <a:schemeClr val="tx1"/>
                </a:solidFill>
                <a:latin charset="0" typeface="Arial"/>
                <a:ea charset="0" typeface="ＭＳ Ｐゴシック"/>
              </a:defRPr>
            </a:lvl5pPr>
            <a:lvl6pPr eaLnBrk="0" fontAlgn="base" hangingPunct="0" indent="-228600" marL="2514600">
              <a:spcBef>
                <a:spcPct val="0"/>
              </a:spcBef>
              <a:spcAft>
                <a:spcPct val="0"/>
              </a:spcAft>
              <a:defRPr sz="2400">
                <a:solidFill>
                  <a:schemeClr val="tx1"/>
                </a:solidFill>
                <a:latin charset="0" typeface="Arial"/>
                <a:ea charset="0" typeface="ＭＳ Ｐゴシック"/>
              </a:defRPr>
            </a:lvl6pPr>
            <a:lvl7pPr eaLnBrk="0" fontAlgn="base" hangingPunct="0" indent="-228600" marL="2971800">
              <a:spcBef>
                <a:spcPct val="0"/>
              </a:spcBef>
              <a:spcAft>
                <a:spcPct val="0"/>
              </a:spcAft>
              <a:defRPr sz="2400">
                <a:solidFill>
                  <a:schemeClr val="tx1"/>
                </a:solidFill>
                <a:latin charset="0" typeface="Arial"/>
                <a:ea charset="0" typeface="ＭＳ Ｐゴシック"/>
              </a:defRPr>
            </a:lvl7pPr>
            <a:lvl8pPr eaLnBrk="0" fontAlgn="base" hangingPunct="0" indent="-228600" marL="3429000">
              <a:spcBef>
                <a:spcPct val="0"/>
              </a:spcBef>
              <a:spcAft>
                <a:spcPct val="0"/>
              </a:spcAft>
              <a:defRPr sz="2400">
                <a:solidFill>
                  <a:schemeClr val="tx1"/>
                </a:solidFill>
                <a:latin charset="0" typeface="Arial"/>
                <a:ea charset="0" typeface="ＭＳ Ｐゴシック"/>
              </a:defRPr>
            </a:lvl8pPr>
            <a:lvl9pPr eaLnBrk="0" fontAlgn="base" hangingPunct="0" indent="-228600" marL="3886200">
              <a:spcBef>
                <a:spcPct val="0"/>
              </a:spcBef>
              <a:spcAft>
                <a:spcPct val="0"/>
              </a:spcAft>
              <a:defRPr sz="2400">
                <a:solidFill>
                  <a:schemeClr val="tx1"/>
                </a:solidFill>
                <a:latin charset="0" typeface="Arial"/>
                <a:ea charset="0" typeface="ＭＳ Ｐゴシック"/>
              </a:defRPr>
            </a:lvl9pPr>
          </a:lstStyle>
          <a:p>
            <a:pPr eaLnBrk="1" hangingPunct="1"/>
            <a:r>
              <a:rPr b="1" dirty="0" lang="en-GB" sz="4800">
                <a:solidFill>
                  <a:srgbClr val="1E22AA"/>
                </a:solidFill>
                <a:latin charset="0" panose="020B0604020202020204" pitchFamily="34" typeface="Arial"/>
                <a:cs charset="0" panose="020B0604020202020204" pitchFamily="34" typeface="Arial"/>
              </a:rPr>
              <a:t>We will build belonging by…</a:t>
            </a:r>
          </a:p>
        </p:txBody>
      </p:sp>
      <p:sp>
        <p:nvSpPr>
          <p:cNvPr id="14" name="Content Placeholder 13">
            <a:extLst>
              <a:ext uri="{FF2B5EF4-FFF2-40B4-BE49-F238E27FC236}">
                <a16:creationId xmlns:a16="http://schemas.microsoft.com/office/drawing/2014/main" id="{7B98428F-A0FD-78EC-36D1-B184653D34F4}"/>
              </a:ext>
            </a:extLst>
          </p:cNvPr>
          <p:cNvSpPr>
            <a:spLocks noGrp="1"/>
          </p:cNvSpPr>
          <p:nvPr>
            <p:ph idx="1" sz="half"/>
          </p:nvPr>
        </p:nvSpPr>
        <p:spPr>
          <a:xfrm>
            <a:off x="323217" y="1399030"/>
            <a:ext cx="11212206" cy="1590806"/>
          </a:xfrm>
        </p:spPr>
        <p:txBody>
          <a:bodyPr>
            <a:normAutofit/>
          </a:bodyPr>
          <a:lstStyle/>
          <a:p>
            <a:pPr eaLnBrk="1" hangingPunct="1" indent="0" marL="0">
              <a:lnSpc>
                <a:spcPct val="200000"/>
              </a:lnSpc>
              <a:buNone/>
            </a:pPr>
            <a:r>
              <a:rPr dirty="0" lang="en-GB">
                <a:solidFill>
                  <a:srgbClr val="1E22AA"/>
                </a:solidFill>
                <a:latin charset="0" panose="020B0604020202020204" pitchFamily="34" typeface="Arial"/>
                <a:cs charset="0" panose="020B0604020202020204" pitchFamily="34" typeface="Arial"/>
              </a:rPr>
              <a:t>4. Keeping to the rules.</a:t>
            </a:r>
            <a:endParaRPr dirty="0" lang="en-GB">
              <a:latin charset="0" panose="020B0604020202020204" pitchFamily="34" typeface="Arial"/>
              <a:cs charset="0" panose="020B0604020202020204" pitchFamily="34" typeface="Arial"/>
            </a:endParaRPr>
          </a:p>
          <a:p>
            <a:pPr indent="0" marL="0">
              <a:buNone/>
            </a:pPr>
            <a:endParaRPr dirty="0" lang="en-GB"/>
          </a:p>
        </p:txBody>
      </p:sp>
      <p:sp>
        <p:nvSpPr>
          <p:cNvPr id="8" name="TextBox 7">
            <a:extLst>
              <a:ext uri="{FF2B5EF4-FFF2-40B4-BE49-F238E27FC236}">
                <a16:creationId xmlns:a16="http://schemas.microsoft.com/office/drawing/2014/main" id="{724E340B-FBB0-F8B9-E1DA-1DDCA6178EDC}"/>
              </a:ext>
            </a:extLst>
          </p:cNvPr>
          <p:cNvSpPr txBox="1"/>
          <p:nvPr/>
        </p:nvSpPr>
        <p:spPr>
          <a:xfrm>
            <a:off x="9351051" y="384589"/>
            <a:ext cx="2517732" cy="2014597"/>
          </a:xfrm>
          <a:prstGeom prst="cloudCallout">
            <a:avLst>
              <a:gd fmla="val -37596" name="adj1"/>
              <a:gd fmla="val 76211" name="adj2"/>
            </a:avLst>
          </a:prstGeom>
          <a:solidFill>
            <a:srgbClr val="1E22AA"/>
          </a:solidFill>
          <a:ln>
            <a:solidFill>
              <a:srgbClr val="1E22AA"/>
            </a:solidFill>
          </a:ln>
          <a:effectLst>
            <a:outerShdw algn="tl" blurRad="50800" dir="2700000" dist="38100" rotWithShape="0">
              <a:prstClr val="black">
                <a:alpha val="40000"/>
              </a:prstClr>
            </a:outerShdw>
          </a:effectLst>
        </p:spPr>
        <p:txBody>
          <a:bodyPr rtlCol="0" wrap="square">
            <a:spAutoFit/>
          </a:bodyPr>
          <a:lstStyle/>
          <a:p>
            <a:pPr algn="ctr"/>
            <a:r>
              <a:rPr b="1" dirty="0" lang="en-GB" sz="2000">
                <a:solidFill>
                  <a:schemeClr val="bg1"/>
                </a:solidFill>
                <a:latin charset="0" panose="020B0604020202020204" pitchFamily="34" typeface="Arial"/>
                <a:cs charset="0" panose="020B0604020202020204" pitchFamily="34" typeface="Arial"/>
              </a:rPr>
              <a:t>Why do you think that? Share your views.</a:t>
            </a:r>
          </a:p>
        </p:txBody>
      </p:sp>
      <p:pic>
        <p:nvPicPr>
          <p:cNvPr id="3" name="Picture 2">
            <a:extLst>
              <a:ext uri="{FF2B5EF4-FFF2-40B4-BE49-F238E27FC236}">
                <a16:creationId xmlns:a16="http://schemas.microsoft.com/office/drawing/2014/main" id="{74EC364A-6508-932A-A800-0D28DB4403CF}"/>
              </a:ext>
            </a:extLst>
          </p:cNvPr>
          <p:cNvPicPr>
            <a:picLocks noChangeAspect="1"/>
          </p:cNvPicPr>
          <p:nvPr/>
        </p:nvPicPr>
        <p:blipFill>
          <a:blip r:embed="rId4"/>
          <a:srcRect b="115" t="167"/>
          <a:stretch>
            <a:fillRect/>
          </a:stretch>
        </p:blipFill>
        <p:spPr>
          <a:xfrm>
            <a:off x="-734095" y="2989836"/>
            <a:ext cx="13660189" cy="2633862"/>
          </a:xfrm>
          <a:prstGeom prst="rect">
            <a:avLst/>
          </a:prstGeom>
        </p:spPr>
      </p:pic>
    </p:spTree>
    <p:extLst>
      <p:ext uri="{BB962C8B-B14F-4D97-AF65-F5344CB8AC3E}">
        <p14:creationId xmlns:p14="http://schemas.microsoft.com/office/powerpoint/2010/main" val="1059149573"/>
      </p:ext>
    </p:extLst>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spTree>
      <p:nvGrpSpPr>
        <p:cNvPr id="1" name="">
          <a:extLst>
            <a:ext uri="{FF2B5EF4-FFF2-40B4-BE49-F238E27FC236}">
              <a16:creationId xmlns:a16="http://schemas.microsoft.com/office/drawing/2014/main" id="{804C74FE-5B94-9A86-D10E-46DDCD2C0E8A}"/>
            </a:ext>
          </a:extLst>
        </p:cNvPr>
        <p:cNvGrpSpPr/>
        <p:nvPr/>
      </p:nvGrpSpPr>
      <p:grpSpPr>
        <a:xfrm>
          <a:off x="0" y="0"/>
          <a:ext cx="0" cy="0"/>
          <a:chOff x="0" y="0"/>
          <a:chExt cx="0" cy="0"/>
        </a:xfrm>
      </p:grpSpPr>
      <p:pic>
        <p:nvPicPr>
          <p:cNvPr descr="content.png" id="30" name="Picture 29"/>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DF0B0F8C-19DB-F1BB-4B24-C81581E912F3}"/>
              </a:ext>
            </a:extLst>
          </p:cNvPr>
          <p:cNvSpPr txBox="1">
            <a:spLocks noChangeArrowheads="1"/>
          </p:cNvSpPr>
          <p:nvPr/>
        </p:nvSpPr>
        <p:spPr bwMode="auto">
          <a:xfrm>
            <a:off x="298477" y="634504"/>
            <a:ext cx="11212206"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t" wrap="square">
            <a:spAutoFit/>
          </a:bodyPr>
          <a:lstStyle>
            <a:lvl1pPr eaLnBrk="0" hangingPunct="0">
              <a:defRPr sz="2400">
                <a:solidFill>
                  <a:schemeClr val="tx1"/>
                </a:solidFill>
                <a:latin charset="0" typeface="Arial"/>
                <a:ea charset="0" typeface="ＭＳ Ｐゴシック"/>
                <a:cs charset="0" typeface="ＭＳ Ｐゴシック"/>
              </a:defRPr>
            </a:lvl1pPr>
            <a:lvl2pPr eaLnBrk="0" hangingPunct="0" indent="-285750" marL="742950">
              <a:defRPr sz="2400">
                <a:solidFill>
                  <a:schemeClr val="tx1"/>
                </a:solidFill>
                <a:latin charset="0" typeface="Arial"/>
                <a:ea charset="0" typeface="ＭＳ Ｐゴシック"/>
              </a:defRPr>
            </a:lvl2pPr>
            <a:lvl3pPr eaLnBrk="0" hangingPunct="0" indent="-228600" marL="1143000">
              <a:defRPr sz="2400">
                <a:solidFill>
                  <a:schemeClr val="tx1"/>
                </a:solidFill>
                <a:latin charset="0" typeface="Arial"/>
                <a:ea charset="0" typeface="ＭＳ Ｐゴシック"/>
              </a:defRPr>
            </a:lvl3pPr>
            <a:lvl4pPr eaLnBrk="0" hangingPunct="0" indent="-228600" marL="1600200">
              <a:defRPr sz="2400">
                <a:solidFill>
                  <a:schemeClr val="tx1"/>
                </a:solidFill>
                <a:latin charset="0" typeface="Arial"/>
                <a:ea charset="0" typeface="ＭＳ Ｐゴシック"/>
              </a:defRPr>
            </a:lvl4pPr>
            <a:lvl5pPr eaLnBrk="0" hangingPunct="0" indent="-228600" marL="2057400">
              <a:defRPr sz="2400">
                <a:solidFill>
                  <a:schemeClr val="tx1"/>
                </a:solidFill>
                <a:latin charset="0" typeface="Arial"/>
                <a:ea charset="0" typeface="ＭＳ Ｐゴシック"/>
              </a:defRPr>
            </a:lvl5pPr>
            <a:lvl6pPr eaLnBrk="0" fontAlgn="base" hangingPunct="0" indent="-228600" marL="2514600">
              <a:spcBef>
                <a:spcPct val="0"/>
              </a:spcBef>
              <a:spcAft>
                <a:spcPct val="0"/>
              </a:spcAft>
              <a:defRPr sz="2400">
                <a:solidFill>
                  <a:schemeClr val="tx1"/>
                </a:solidFill>
                <a:latin charset="0" typeface="Arial"/>
                <a:ea charset="0" typeface="ＭＳ Ｐゴシック"/>
              </a:defRPr>
            </a:lvl6pPr>
            <a:lvl7pPr eaLnBrk="0" fontAlgn="base" hangingPunct="0" indent="-228600" marL="2971800">
              <a:spcBef>
                <a:spcPct val="0"/>
              </a:spcBef>
              <a:spcAft>
                <a:spcPct val="0"/>
              </a:spcAft>
              <a:defRPr sz="2400">
                <a:solidFill>
                  <a:schemeClr val="tx1"/>
                </a:solidFill>
                <a:latin charset="0" typeface="Arial"/>
                <a:ea charset="0" typeface="ＭＳ Ｐゴシック"/>
              </a:defRPr>
            </a:lvl7pPr>
            <a:lvl8pPr eaLnBrk="0" fontAlgn="base" hangingPunct="0" indent="-228600" marL="3429000">
              <a:spcBef>
                <a:spcPct val="0"/>
              </a:spcBef>
              <a:spcAft>
                <a:spcPct val="0"/>
              </a:spcAft>
              <a:defRPr sz="2400">
                <a:solidFill>
                  <a:schemeClr val="tx1"/>
                </a:solidFill>
                <a:latin charset="0" typeface="Arial"/>
                <a:ea charset="0" typeface="ＭＳ Ｐゴシック"/>
              </a:defRPr>
            </a:lvl8pPr>
            <a:lvl9pPr eaLnBrk="0" fontAlgn="base" hangingPunct="0" indent="-228600" marL="3886200">
              <a:spcBef>
                <a:spcPct val="0"/>
              </a:spcBef>
              <a:spcAft>
                <a:spcPct val="0"/>
              </a:spcAft>
              <a:defRPr sz="2400">
                <a:solidFill>
                  <a:schemeClr val="tx1"/>
                </a:solidFill>
                <a:latin charset="0" typeface="Arial"/>
                <a:ea charset="0" typeface="ＭＳ Ｐゴシック"/>
              </a:defRPr>
            </a:lvl9pPr>
          </a:lstStyle>
          <a:p>
            <a:pPr eaLnBrk="1" hangingPunct="1"/>
            <a:r>
              <a:rPr b="1" dirty="0" lang="en-GB" sz="4800">
                <a:solidFill>
                  <a:srgbClr val="1E22AA"/>
                </a:solidFill>
                <a:latin charset="0" panose="020B0604020202020204" pitchFamily="34" typeface="Arial"/>
                <a:cs charset="0" panose="020B0604020202020204" pitchFamily="34" typeface="Arial"/>
              </a:rPr>
              <a:t>4. Keeping to the rules.</a:t>
            </a:r>
          </a:p>
        </p:txBody>
      </p:sp>
      <p:sp>
        <p:nvSpPr>
          <p:cNvPr id="14" name="Content Placeholder 13">
            <a:extLst>
              <a:ext uri="{FF2B5EF4-FFF2-40B4-BE49-F238E27FC236}">
                <a16:creationId xmlns:a16="http://schemas.microsoft.com/office/drawing/2014/main" id="{9C651FEB-5CF0-120F-F120-834E0ECDFF69}"/>
              </a:ext>
            </a:extLst>
          </p:cNvPr>
          <p:cNvSpPr>
            <a:spLocks noGrp="1"/>
          </p:cNvSpPr>
          <p:nvPr>
            <p:ph idx="1" sz="half"/>
          </p:nvPr>
        </p:nvSpPr>
        <p:spPr>
          <a:xfrm>
            <a:off x="652036" y="2797662"/>
            <a:ext cx="4655944" cy="1715002"/>
          </a:xfrm>
        </p:spPr>
        <p:txBody>
          <a:bodyPr>
            <a:noAutofit/>
          </a:bodyPr>
          <a:lstStyle/>
          <a:p>
            <a:pPr>
              <a:lnSpc>
                <a:spcPct val="110000"/>
              </a:lnSpc>
            </a:pPr>
            <a:r>
              <a:rPr dirty="0" lang="en-GB">
                <a:latin charset="0" panose="020B0604020202020204" pitchFamily="34" typeface="Arial"/>
                <a:cs charset="0" panose="020B0604020202020204" pitchFamily="34" typeface="Arial"/>
              </a:rPr>
              <a:t>Everyone plays safely.</a:t>
            </a:r>
          </a:p>
          <a:p>
            <a:pPr indent="0" marL="0">
              <a:lnSpc>
                <a:spcPct val="110000"/>
              </a:lnSpc>
              <a:buNone/>
            </a:pPr>
            <a:endParaRPr dirty="0" lang="en-GB" sz="100">
              <a:latin charset="0" panose="020B0604020202020204" pitchFamily="34" typeface="Arial"/>
              <a:cs charset="0" panose="020B0604020202020204" pitchFamily="34" typeface="Arial"/>
            </a:endParaRPr>
          </a:p>
          <a:p>
            <a:pPr>
              <a:lnSpc>
                <a:spcPct val="110000"/>
              </a:lnSpc>
            </a:pPr>
            <a:r>
              <a:rPr dirty="0" lang="en-GB">
                <a:latin charset="0" panose="020B0604020202020204" pitchFamily="34" typeface="Arial"/>
                <a:cs charset="0" panose="020B0604020202020204" pitchFamily="34" typeface="Arial"/>
              </a:rPr>
              <a:t>You know what you should be doing.</a:t>
            </a:r>
          </a:p>
        </p:txBody>
      </p:sp>
      <p:sp>
        <p:nvSpPr>
          <p:cNvPr id="3" name="Content Placeholder 2">
            <a:extLst>
              <a:ext uri="{FF2B5EF4-FFF2-40B4-BE49-F238E27FC236}">
                <a16:creationId xmlns:a16="http://schemas.microsoft.com/office/drawing/2014/main" id="{90362553-864B-EBD8-7123-5AF6FF325AF0}"/>
              </a:ext>
            </a:extLst>
          </p:cNvPr>
          <p:cNvSpPr>
            <a:spLocks noGrp="1"/>
          </p:cNvSpPr>
          <p:nvPr>
            <p:ph idx="2" sz="half"/>
          </p:nvPr>
        </p:nvSpPr>
        <p:spPr>
          <a:xfrm>
            <a:off x="6096000" y="2703967"/>
            <a:ext cx="5793059" cy="1902392"/>
          </a:xfrm>
        </p:spPr>
        <p:txBody>
          <a:bodyPr>
            <a:noAutofit/>
          </a:bodyPr>
          <a:lstStyle/>
          <a:p>
            <a:pPr>
              <a:lnSpc>
                <a:spcPct val="110000"/>
              </a:lnSpc>
            </a:pPr>
            <a:r>
              <a:rPr dirty="0" lang="en-GB">
                <a:latin charset="0" panose="020B0604020202020204" pitchFamily="34" typeface="Arial"/>
                <a:cs charset="0" panose="020B0604020202020204" pitchFamily="34" typeface="Arial"/>
              </a:rPr>
              <a:t>You aren’t having fun.</a:t>
            </a:r>
          </a:p>
          <a:p>
            <a:pPr indent="0" marL="0">
              <a:lnSpc>
                <a:spcPct val="110000"/>
              </a:lnSpc>
              <a:buNone/>
            </a:pPr>
            <a:endParaRPr dirty="0" lang="en-GB" sz="100">
              <a:latin charset="0" panose="020B0604020202020204" pitchFamily="34" typeface="Arial"/>
              <a:cs charset="0" panose="020B0604020202020204" pitchFamily="34" typeface="Arial"/>
            </a:endParaRPr>
          </a:p>
          <a:p>
            <a:pPr>
              <a:lnSpc>
                <a:spcPct val="110000"/>
              </a:lnSpc>
            </a:pPr>
            <a:r>
              <a:rPr dirty="0" lang="en-GB">
                <a:latin charset="0" panose="020B0604020202020204" pitchFamily="34" typeface="Arial"/>
                <a:cs charset="0" panose="020B0604020202020204" pitchFamily="34" typeface="Arial"/>
              </a:rPr>
              <a:t>The rules don’t allow for people’s different needs and abilities.</a:t>
            </a:r>
          </a:p>
        </p:txBody>
      </p:sp>
      <p:sp>
        <p:nvSpPr>
          <p:cNvPr id="11" name="TextBox 10">
            <a:extLst>
              <a:ext uri="{FF2B5EF4-FFF2-40B4-BE49-F238E27FC236}">
                <a16:creationId xmlns:a16="http://schemas.microsoft.com/office/drawing/2014/main" id="{8C28858B-F914-306C-F962-8B284C12032E}"/>
              </a:ext>
            </a:extLst>
          </p:cNvPr>
          <p:cNvSpPr txBox="1"/>
          <p:nvPr/>
        </p:nvSpPr>
        <p:spPr>
          <a:xfrm>
            <a:off x="827768" y="4848616"/>
            <a:ext cx="10153623" cy="461665"/>
          </a:xfrm>
          <a:prstGeom prst="rect">
            <a:avLst/>
          </a:prstGeom>
          <a:solidFill>
            <a:srgbClr val="009FE3"/>
          </a:solidFill>
          <a:ln>
            <a:noFill/>
          </a:ln>
          <a:effectLst>
            <a:outerShdw algn="ctr" blurRad="107950" dir="5400000" dist="12700">
              <a:srgbClr val="000000"/>
            </a:outerShdw>
          </a:effectLst>
          <a:scene3d>
            <a:camera prst="orthographicFront">
              <a:rot lat="0" lon="0" rev="0"/>
            </a:camera>
            <a:lightRig dir="t" rig="soft">
              <a:rot lat="0" lon="0" rev="0"/>
            </a:lightRig>
          </a:scene3d>
          <a:sp3d contourW="44450" prstMaterial="matte">
            <a:bevelT h="63500" prst="artDeco" w="63500"/>
            <a:contourClr>
              <a:srgbClr val="FFFFFF"/>
            </a:contourClr>
          </a:sp3d>
        </p:spPr>
        <p:txBody>
          <a:bodyPr rtlCol="0" wrap="square">
            <a:spAutoFit/>
          </a:bodyPr>
          <a:lstStyle/>
          <a:p>
            <a:pPr algn="ctr"/>
            <a:r>
              <a:rPr b="1" dirty="0" lang="en-GB" sz="2400">
                <a:solidFill>
                  <a:schemeClr val="bg1"/>
                </a:solidFill>
                <a:latin charset="0" panose="020B0604020202020204" pitchFamily="34" typeface="Arial"/>
                <a:cs charset="0" panose="020B0604020202020204" pitchFamily="34" typeface="Arial"/>
              </a:rPr>
              <a:t>Adapt activities to suit the people – as long as they are safe.</a:t>
            </a:r>
          </a:p>
        </p:txBody>
      </p:sp>
      <p:pic>
        <p:nvPicPr>
          <p:cNvPr id="2" name="Picture 1">
            <a:extLst>
              <a:ext uri="{FF2B5EF4-FFF2-40B4-BE49-F238E27FC236}">
                <a16:creationId xmlns:a16="http://schemas.microsoft.com/office/drawing/2014/main" id="{8C776892-FC88-74A5-B79B-D5B8E9071929}"/>
              </a:ext>
            </a:extLst>
          </p:cNvPr>
          <p:cNvPicPr>
            <a:picLocks noChangeAspect="1"/>
          </p:cNvPicPr>
          <p:nvPr/>
        </p:nvPicPr>
        <p:blipFill>
          <a:blip r:embed="rId4"/>
          <a:srcRect b="10236" l="19" r="72617" t="108"/>
          <a:stretch>
            <a:fillRect/>
          </a:stretch>
        </p:blipFill>
        <p:spPr>
          <a:xfrm>
            <a:off x="2364703" y="1510851"/>
            <a:ext cx="1330713" cy="1210422"/>
          </a:xfrm>
          <a:prstGeom prst="rect">
            <a:avLst/>
          </a:prstGeom>
        </p:spPr>
      </p:pic>
      <p:pic>
        <p:nvPicPr>
          <p:cNvPr id="4" name="Picture 3">
            <a:extLst>
              <a:ext uri="{FF2B5EF4-FFF2-40B4-BE49-F238E27FC236}">
                <a16:creationId xmlns:a16="http://schemas.microsoft.com/office/drawing/2014/main" id="{97F304ED-E625-EEB9-0E68-D9839E3F9BBD}"/>
              </a:ext>
            </a:extLst>
          </p:cNvPr>
          <p:cNvPicPr>
            <a:picLocks noChangeAspect="1"/>
          </p:cNvPicPr>
          <p:nvPr/>
        </p:nvPicPr>
        <p:blipFill>
          <a:blip r:embed="rId4"/>
          <a:srcRect b="325" l="72587" r="48" t="10019"/>
          <a:stretch>
            <a:fillRect/>
          </a:stretch>
        </p:blipFill>
        <p:spPr>
          <a:xfrm>
            <a:off x="8028877" y="1476576"/>
            <a:ext cx="1330713" cy="1210422"/>
          </a:xfrm>
          <a:prstGeom prst="rect">
            <a:avLst/>
          </a:prstGeom>
        </p:spPr>
      </p:pic>
    </p:spTree>
    <p:extLst>
      <p:ext uri="{BB962C8B-B14F-4D97-AF65-F5344CB8AC3E}">
        <p14:creationId xmlns:p14="http://schemas.microsoft.com/office/powerpoint/2010/main" val="9254639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A0CB8C-9542-BC95-518A-1FA6A33A5303}"/>
            </a:ext>
          </a:extLst>
        </p:cNvPr>
        <p:cNvGrpSpPr/>
        <p:nvPr/>
      </p:nvGrpSpPr>
      <p:grpSpPr>
        <a:xfrm>
          <a:off x="0" y="0"/>
          <a:ext cx="0" cy="0"/>
          <a:chOff x="0" y="0"/>
          <a:chExt cx="0" cy="0"/>
        </a:xfrm>
      </p:grpSpPr>
      <p:pic>
        <p:nvPicPr>
          <p:cNvPr id="11" name="Picture 10" descr="content.png"/>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5BCBE72F-F04F-9E98-A158-50CCE0FC3B27}"/>
              </a:ext>
            </a:extLst>
          </p:cNvPr>
          <p:cNvSpPr txBox="1">
            <a:spLocks noChangeArrowheads="1"/>
          </p:cNvSpPr>
          <p:nvPr/>
        </p:nvSpPr>
        <p:spPr bwMode="auto">
          <a:xfrm>
            <a:off x="298477" y="388648"/>
            <a:ext cx="11212206" cy="156966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GB" sz="4800" b="1" dirty="0">
                <a:solidFill>
                  <a:srgbClr val="1E22AA"/>
                </a:solidFill>
                <a:latin typeface="Arial" panose="020B0604020202020204" pitchFamily="34" charset="0"/>
                <a:cs typeface="Arial" panose="020B0604020202020204" pitchFamily="34" charset="0"/>
              </a:rPr>
              <a:t>We will build belonging by focusing on…</a:t>
            </a:r>
          </a:p>
        </p:txBody>
      </p:sp>
      <p:pic>
        <p:nvPicPr>
          <p:cNvPr id="7" name="Picture 6">
            <a:extLst>
              <a:ext uri="{FF2B5EF4-FFF2-40B4-BE49-F238E27FC236}">
                <a16:creationId xmlns:a16="http://schemas.microsoft.com/office/drawing/2014/main" id="{DF0E2407-D736-3D16-F058-37D3AB713F50}"/>
              </a:ext>
            </a:extLst>
          </p:cNvPr>
          <p:cNvPicPr>
            <a:picLocks noChangeAspect="1"/>
          </p:cNvPicPr>
          <p:nvPr/>
        </p:nvPicPr>
        <p:blipFill>
          <a:blip r:embed="rId4"/>
          <a:stretch>
            <a:fillRect/>
          </a:stretch>
        </p:blipFill>
        <p:spPr>
          <a:xfrm>
            <a:off x="952500" y="979154"/>
            <a:ext cx="10287000" cy="6858000"/>
          </a:xfrm>
          <a:prstGeom prst="rect">
            <a:avLst/>
          </a:prstGeom>
        </p:spPr>
      </p:pic>
    </p:spTree>
    <p:extLst>
      <p:ext uri="{BB962C8B-B14F-4D97-AF65-F5344CB8AC3E}">
        <p14:creationId xmlns:p14="http://schemas.microsoft.com/office/powerpoint/2010/main" val="25407859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A4B9890-823F-53EF-6FB3-C446149A1C5B}"/>
            </a:ext>
          </a:extLst>
        </p:cNvPr>
        <p:cNvGrpSpPr/>
        <p:nvPr/>
      </p:nvGrpSpPr>
      <p:grpSpPr>
        <a:xfrm>
          <a:off x="0" y="0"/>
          <a:ext cx="0" cy="0"/>
          <a:chOff x="0" y="0"/>
          <a:chExt cx="0" cy="0"/>
        </a:xfrm>
      </p:grpSpPr>
      <p:pic>
        <p:nvPicPr>
          <p:cNvPr id="5" name="Picture 4" descr="section_blue.png"/>
          <p:cNvPicPr>
            <a:picLocks noChangeAspect="1"/>
          </p:cNvPicPr>
          <p:nvPr/>
        </p:nvPicPr>
        <p:blipFill>
          <a:blip r:embed="rId3"/>
          <a:stretch>
            <a:fillRect/>
          </a:stretch>
        </p:blipFill>
        <p:spPr>
          <a:xfrm>
            <a:off x="0" y="0"/>
            <a:ext cx="12192000" cy="6858000"/>
          </a:xfrm>
          <a:prstGeom prst="rect">
            <a:avLst/>
          </a:prstGeom>
        </p:spPr>
      </p:pic>
      <p:sp>
        <p:nvSpPr>
          <p:cNvPr id="4" name="TextBox 7">
            <a:extLst>
              <a:ext uri="{FF2B5EF4-FFF2-40B4-BE49-F238E27FC236}">
                <a16:creationId xmlns:a16="http://schemas.microsoft.com/office/drawing/2014/main" id="{31DB5C44-C577-AD73-46EC-AB92240EC638}"/>
              </a:ext>
            </a:extLst>
          </p:cNvPr>
          <p:cNvSpPr txBox="1">
            <a:spLocks noChangeArrowheads="1"/>
          </p:cNvSpPr>
          <p:nvPr/>
        </p:nvSpPr>
        <p:spPr bwMode="auto">
          <a:xfrm>
            <a:off x="298476" y="374226"/>
            <a:ext cx="10901363" cy="1938992"/>
          </a:xfrm>
          <a:prstGeom prst="rect">
            <a:avLst/>
          </a:prstGeo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lIns="91440" tIns="45720" rIns="91440" bIns="45720" rtlCol="0" anchor="t">
            <a:norm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l" eaLnBrk="1" hangingPunct="1">
              <a:lnSpc>
                <a:spcPct val="90000"/>
              </a:lnSpc>
              <a:spcBef>
                <a:spcPct val="0"/>
              </a:spcBef>
              <a:spcAft>
                <a:spcPts val="600"/>
              </a:spcAft>
            </a:pPr>
            <a:endParaRPr lang="en-US" sz="4000" b="1" kern="1200">
              <a:solidFill>
                <a:schemeClr val="tx1">
                  <a:lumMod val="75000"/>
                  <a:lumOff val="25000"/>
                </a:schemeClr>
              </a:solidFill>
              <a:latin typeface="+mj-lt"/>
              <a:ea typeface="+mj-ea"/>
              <a:cs typeface="+mj-cs"/>
            </a:endParaRPr>
          </a:p>
          <a:p>
            <a:pPr algn="l" eaLnBrk="1" hangingPunct="1">
              <a:lnSpc>
                <a:spcPct val="90000"/>
              </a:lnSpc>
              <a:spcBef>
                <a:spcPct val="0"/>
              </a:spcBef>
              <a:spcAft>
                <a:spcPts val="600"/>
              </a:spcAft>
            </a:pPr>
            <a:r>
              <a:rPr lang="en-US" sz="6000" b="1" kern="1200">
                <a:solidFill>
                  <a:srgbClr val="FFFFFF"/>
                </a:solidFill>
                <a:latin typeface="Arial" panose="020B0604020202020204" pitchFamily="34" charset="0"/>
                <a:ea typeface="+mj-ea"/>
                <a:cs typeface="Arial" panose="020B0604020202020204" pitchFamily="34" charset="0"/>
              </a:rPr>
              <a:t>What will we gain?</a:t>
            </a:r>
          </a:p>
        </p:txBody>
      </p:sp>
    </p:spTree>
    <p:extLst>
      <p:ext uri="{BB962C8B-B14F-4D97-AF65-F5344CB8AC3E}">
        <p14:creationId xmlns:p14="http://schemas.microsoft.com/office/powerpoint/2010/main" val="3402519572"/>
      </p:ext>
    </p:extLst>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spTree>
      <p:nvGrpSpPr>
        <p:cNvPr id="1" name="">
          <a:extLst>
            <a:ext uri="{FF2B5EF4-FFF2-40B4-BE49-F238E27FC236}">
              <a16:creationId xmlns:a16="http://schemas.microsoft.com/office/drawing/2014/main" id="{6F1FB98B-D4A6-EF5C-E315-450CFB273245}"/>
            </a:ext>
          </a:extLst>
        </p:cNvPr>
        <p:cNvGrpSpPr/>
        <p:nvPr/>
      </p:nvGrpSpPr>
      <p:grpSpPr>
        <a:xfrm>
          <a:off x="0" y="0"/>
          <a:ext cx="0" cy="0"/>
          <a:chOff x="0" y="0"/>
          <a:chExt cx="0" cy="0"/>
        </a:xfrm>
      </p:grpSpPr>
      <p:pic>
        <p:nvPicPr>
          <p:cNvPr descr="content.png" id="40" name="Picture 39"/>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EF21A7EE-3315-7CAA-2839-1E505C626501}"/>
              </a:ext>
            </a:extLst>
          </p:cNvPr>
          <p:cNvSpPr txBox="1">
            <a:spLocks noChangeArrowheads="1"/>
          </p:cNvSpPr>
          <p:nvPr/>
        </p:nvSpPr>
        <p:spPr bwMode="auto">
          <a:xfrm>
            <a:off x="298477" y="634504"/>
            <a:ext cx="11212206" cy="7694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t" wrap="square">
            <a:spAutoFit/>
          </a:bodyPr>
          <a:lstStyle>
            <a:lvl1pPr eaLnBrk="0" hangingPunct="0">
              <a:defRPr sz="2400">
                <a:solidFill>
                  <a:schemeClr val="tx1"/>
                </a:solidFill>
                <a:latin charset="0" typeface="Arial"/>
                <a:ea charset="0" typeface="ＭＳ Ｐゴシック"/>
                <a:cs charset="0" typeface="ＭＳ Ｐゴシック"/>
              </a:defRPr>
            </a:lvl1pPr>
            <a:lvl2pPr eaLnBrk="0" hangingPunct="0" indent="-285750" marL="742950">
              <a:defRPr sz="2400">
                <a:solidFill>
                  <a:schemeClr val="tx1"/>
                </a:solidFill>
                <a:latin charset="0" typeface="Arial"/>
                <a:ea charset="0" typeface="ＭＳ Ｐゴシック"/>
              </a:defRPr>
            </a:lvl2pPr>
            <a:lvl3pPr eaLnBrk="0" hangingPunct="0" indent="-228600" marL="1143000">
              <a:defRPr sz="2400">
                <a:solidFill>
                  <a:schemeClr val="tx1"/>
                </a:solidFill>
                <a:latin charset="0" typeface="Arial"/>
                <a:ea charset="0" typeface="ＭＳ Ｐゴシック"/>
              </a:defRPr>
            </a:lvl3pPr>
            <a:lvl4pPr eaLnBrk="0" hangingPunct="0" indent="-228600" marL="1600200">
              <a:defRPr sz="2400">
                <a:solidFill>
                  <a:schemeClr val="tx1"/>
                </a:solidFill>
                <a:latin charset="0" typeface="Arial"/>
                <a:ea charset="0" typeface="ＭＳ Ｐゴシック"/>
              </a:defRPr>
            </a:lvl4pPr>
            <a:lvl5pPr eaLnBrk="0" hangingPunct="0" indent="-228600" marL="2057400">
              <a:defRPr sz="2400">
                <a:solidFill>
                  <a:schemeClr val="tx1"/>
                </a:solidFill>
                <a:latin charset="0" typeface="Arial"/>
                <a:ea charset="0" typeface="ＭＳ Ｐゴシック"/>
              </a:defRPr>
            </a:lvl5pPr>
            <a:lvl6pPr eaLnBrk="0" fontAlgn="base" hangingPunct="0" indent="-228600" marL="2514600">
              <a:spcBef>
                <a:spcPct val="0"/>
              </a:spcBef>
              <a:spcAft>
                <a:spcPct val="0"/>
              </a:spcAft>
              <a:defRPr sz="2400">
                <a:solidFill>
                  <a:schemeClr val="tx1"/>
                </a:solidFill>
                <a:latin charset="0" typeface="Arial"/>
                <a:ea charset="0" typeface="ＭＳ Ｐゴシック"/>
              </a:defRPr>
            </a:lvl6pPr>
            <a:lvl7pPr eaLnBrk="0" fontAlgn="base" hangingPunct="0" indent="-228600" marL="2971800">
              <a:spcBef>
                <a:spcPct val="0"/>
              </a:spcBef>
              <a:spcAft>
                <a:spcPct val="0"/>
              </a:spcAft>
              <a:defRPr sz="2400">
                <a:solidFill>
                  <a:schemeClr val="tx1"/>
                </a:solidFill>
                <a:latin charset="0" typeface="Arial"/>
                <a:ea charset="0" typeface="ＭＳ Ｐゴシック"/>
              </a:defRPr>
            </a:lvl7pPr>
            <a:lvl8pPr eaLnBrk="0" fontAlgn="base" hangingPunct="0" indent="-228600" marL="3429000">
              <a:spcBef>
                <a:spcPct val="0"/>
              </a:spcBef>
              <a:spcAft>
                <a:spcPct val="0"/>
              </a:spcAft>
              <a:defRPr sz="2400">
                <a:solidFill>
                  <a:schemeClr val="tx1"/>
                </a:solidFill>
                <a:latin charset="0" typeface="Arial"/>
                <a:ea charset="0" typeface="ＭＳ Ｐゴシック"/>
              </a:defRPr>
            </a:lvl8pPr>
            <a:lvl9pPr eaLnBrk="0" fontAlgn="base" hangingPunct="0" indent="-228600" marL="3886200">
              <a:spcBef>
                <a:spcPct val="0"/>
              </a:spcBef>
              <a:spcAft>
                <a:spcPct val="0"/>
              </a:spcAft>
              <a:defRPr sz="2400">
                <a:solidFill>
                  <a:schemeClr val="tx1"/>
                </a:solidFill>
                <a:latin charset="0" typeface="Arial"/>
                <a:ea charset="0" typeface="ＭＳ Ｐゴシック"/>
              </a:defRPr>
            </a:lvl9pPr>
          </a:lstStyle>
          <a:p>
            <a:pPr eaLnBrk="1" hangingPunct="1"/>
            <a:r>
              <a:rPr b="1" dirty="0" lang="en-GB" sz="4400">
                <a:solidFill>
                  <a:srgbClr val="1E22AA"/>
                </a:solidFill>
                <a:latin charset="0" panose="020B0604020202020204" pitchFamily="34" typeface="Arial"/>
                <a:cs charset="0" panose="020B0604020202020204" pitchFamily="34" typeface="Arial"/>
              </a:rPr>
              <a:t>Being a young leader will help you to…</a:t>
            </a:r>
          </a:p>
        </p:txBody>
      </p:sp>
      <p:sp>
        <p:nvSpPr>
          <p:cNvPr id="14" name="Content Placeholder 13">
            <a:extLst>
              <a:ext uri="{FF2B5EF4-FFF2-40B4-BE49-F238E27FC236}">
                <a16:creationId xmlns:a16="http://schemas.microsoft.com/office/drawing/2014/main" id="{5FD7E70F-2878-C497-6F8E-7F63874CA79B}"/>
              </a:ext>
            </a:extLst>
          </p:cNvPr>
          <p:cNvSpPr>
            <a:spLocks noGrp="1"/>
          </p:cNvSpPr>
          <p:nvPr>
            <p:ph idx="1" sz="half"/>
          </p:nvPr>
        </p:nvSpPr>
        <p:spPr>
          <a:xfrm>
            <a:off x="1489552" y="1640068"/>
            <a:ext cx="8418535" cy="4351338"/>
          </a:xfrm>
        </p:spPr>
        <p:txBody>
          <a:bodyPr>
            <a:normAutofit/>
          </a:bodyPr>
          <a:lstStyle/>
          <a:p>
            <a:pPr eaLnBrk="1" hangingPunct="1" indent="0" marL="0">
              <a:lnSpc>
                <a:spcPct val="200000"/>
              </a:lnSpc>
              <a:buNone/>
            </a:pPr>
            <a:r>
              <a:rPr dirty="0" lang="en-GB">
                <a:solidFill>
                  <a:srgbClr val="1E22AA"/>
                </a:solidFill>
                <a:latin charset="0" panose="020B0604020202020204" pitchFamily="34" typeface="Arial"/>
                <a:cs charset="0" panose="020B0604020202020204" pitchFamily="34" typeface="Arial"/>
              </a:rPr>
              <a:t>Meet new people and make </a:t>
            </a:r>
            <a:r>
              <a:rPr b="1" dirty="0" lang="en-GB">
                <a:solidFill>
                  <a:srgbClr val="1E22AA"/>
                </a:solidFill>
                <a:latin charset="0" panose="020B0604020202020204" pitchFamily="34" typeface="Arial"/>
                <a:cs charset="0" panose="020B0604020202020204" pitchFamily="34" typeface="Arial"/>
              </a:rPr>
              <a:t>friends</a:t>
            </a:r>
            <a:r>
              <a:rPr dirty="0" lang="en-GB">
                <a:solidFill>
                  <a:srgbClr val="1E22AA"/>
                </a:solidFill>
                <a:latin charset="0" panose="020B0604020202020204" pitchFamily="34" typeface="Arial"/>
                <a:cs charset="0" panose="020B0604020202020204" pitchFamily="34" typeface="Arial"/>
              </a:rPr>
              <a:t>.</a:t>
            </a:r>
          </a:p>
          <a:p>
            <a:pPr eaLnBrk="1" hangingPunct="1" indent="0" marL="0">
              <a:lnSpc>
                <a:spcPct val="200000"/>
              </a:lnSpc>
              <a:buNone/>
            </a:pPr>
            <a:r>
              <a:rPr dirty="0" lang="en-GB">
                <a:solidFill>
                  <a:srgbClr val="1E22AA"/>
                </a:solidFill>
                <a:latin charset="0" panose="020B0604020202020204" pitchFamily="34" typeface="Arial"/>
                <a:cs charset="0" panose="020B0604020202020204" pitchFamily="34" typeface="Arial"/>
              </a:rPr>
              <a:t>Try new </a:t>
            </a:r>
            <a:r>
              <a:rPr b="1" dirty="0" lang="en-GB">
                <a:solidFill>
                  <a:srgbClr val="1E22AA"/>
                </a:solidFill>
                <a:latin charset="0" panose="020B0604020202020204" pitchFamily="34" typeface="Arial"/>
                <a:cs charset="0" panose="020B0604020202020204" pitchFamily="34" typeface="Arial"/>
              </a:rPr>
              <a:t>experiences</a:t>
            </a:r>
            <a:r>
              <a:rPr dirty="0" lang="en-GB">
                <a:solidFill>
                  <a:srgbClr val="1E22AA"/>
                </a:solidFill>
                <a:latin charset="0" panose="020B0604020202020204" pitchFamily="34" typeface="Arial"/>
                <a:cs charset="0" panose="020B0604020202020204" pitchFamily="34" typeface="Arial"/>
              </a:rPr>
              <a:t>.</a:t>
            </a:r>
          </a:p>
          <a:p>
            <a:pPr eaLnBrk="1" hangingPunct="1" indent="0" marL="0">
              <a:lnSpc>
                <a:spcPct val="200000"/>
              </a:lnSpc>
              <a:buNone/>
            </a:pPr>
            <a:r>
              <a:rPr dirty="0" lang="en-GB">
                <a:solidFill>
                  <a:srgbClr val="1E22AA"/>
                </a:solidFill>
                <a:latin charset="0" panose="020B0604020202020204" pitchFamily="34" typeface="Arial"/>
                <a:cs charset="0" panose="020B0604020202020204" pitchFamily="34" typeface="Arial"/>
              </a:rPr>
              <a:t>Learn</a:t>
            </a:r>
            <a:r>
              <a:rPr b="1" dirty="0" lang="en-GB">
                <a:solidFill>
                  <a:srgbClr val="1E22AA"/>
                </a:solidFill>
                <a:latin charset="0" panose="020B0604020202020204" pitchFamily="34" typeface="Arial"/>
                <a:cs charset="0" panose="020B0604020202020204" pitchFamily="34" typeface="Arial"/>
              </a:rPr>
              <a:t> skills </a:t>
            </a:r>
            <a:r>
              <a:rPr dirty="0" lang="en-GB">
                <a:solidFill>
                  <a:srgbClr val="1E22AA"/>
                </a:solidFill>
                <a:latin charset="0" panose="020B0604020202020204" pitchFamily="34" typeface="Arial"/>
                <a:cs charset="0" panose="020B0604020202020204" pitchFamily="34" typeface="Arial"/>
              </a:rPr>
              <a:t>– for leadership and life.</a:t>
            </a:r>
          </a:p>
          <a:p>
            <a:pPr eaLnBrk="1" hangingPunct="1" indent="0" marL="0">
              <a:lnSpc>
                <a:spcPct val="200000"/>
              </a:lnSpc>
              <a:buNone/>
            </a:pPr>
            <a:r>
              <a:rPr dirty="0" lang="en-GB">
                <a:solidFill>
                  <a:srgbClr val="1E22AA"/>
                </a:solidFill>
                <a:latin charset="0" panose="020B0604020202020204" pitchFamily="34" typeface="Arial"/>
                <a:cs charset="0" panose="020B0604020202020204" pitchFamily="34" typeface="Arial"/>
              </a:rPr>
              <a:t>Grow in </a:t>
            </a:r>
            <a:r>
              <a:rPr b="1" dirty="0" lang="en-GB">
                <a:solidFill>
                  <a:srgbClr val="1E22AA"/>
                </a:solidFill>
                <a:latin charset="0" panose="020B0604020202020204" pitchFamily="34" typeface="Arial"/>
                <a:cs charset="0" panose="020B0604020202020204" pitchFamily="34" typeface="Arial"/>
              </a:rPr>
              <a:t>confidence</a:t>
            </a:r>
            <a:r>
              <a:rPr dirty="0" lang="en-GB">
                <a:solidFill>
                  <a:srgbClr val="1E22AA"/>
                </a:solidFill>
                <a:latin charset="0" panose="020B0604020202020204" pitchFamily="34" typeface="Arial"/>
                <a:cs charset="0" panose="020B0604020202020204" pitchFamily="34" typeface="Arial"/>
              </a:rPr>
              <a:t>.</a:t>
            </a:r>
          </a:p>
          <a:p>
            <a:pPr indent="0" marL="0">
              <a:buNone/>
            </a:pPr>
            <a:endParaRPr dirty="0" lang="en-GB"/>
          </a:p>
          <a:p>
            <a:pPr indent="0" marL="0">
              <a:buNone/>
            </a:pPr>
            <a:endParaRPr dirty="0" lang="en-GB"/>
          </a:p>
        </p:txBody>
      </p:sp>
      <p:sp>
        <p:nvSpPr>
          <p:cNvPr id="39" name="TextBox 38">
            <a:extLst>
              <a:ext uri="{FF2B5EF4-FFF2-40B4-BE49-F238E27FC236}">
                <a16:creationId xmlns:a16="http://schemas.microsoft.com/office/drawing/2014/main" id="{F40C7C48-105F-EFFB-10E5-63F29BB574FD}"/>
              </a:ext>
            </a:extLst>
          </p:cNvPr>
          <p:cNvSpPr txBox="1"/>
          <p:nvPr/>
        </p:nvSpPr>
        <p:spPr>
          <a:xfrm>
            <a:off x="8422711" y="3647920"/>
            <a:ext cx="2279737" cy="954107"/>
          </a:xfrm>
          <a:prstGeom prst="rect">
            <a:avLst/>
          </a:prstGeom>
          <a:noFill/>
        </p:spPr>
        <p:txBody>
          <a:bodyPr rtlCol="0" wrap="square">
            <a:spAutoFit/>
          </a:bodyPr>
          <a:lstStyle/>
          <a:p>
            <a:pPr algn="ctr"/>
            <a:r>
              <a:rPr dirty="0" lang="en-GB" sz="2800">
                <a:latin charset="0" panose="020B0604020202020204" pitchFamily="34" typeface="Arial"/>
                <a:cs charset="0" panose="020B0604020202020204" pitchFamily="34" typeface="Arial"/>
              </a:rPr>
              <a:t>Have good </a:t>
            </a:r>
            <a:r>
              <a:rPr b="1" dirty="0" lang="en-GB" sz="2800">
                <a:latin charset="0" panose="020B0604020202020204" pitchFamily="34" typeface="Arial"/>
                <a:cs charset="0" panose="020B0604020202020204" pitchFamily="34" typeface="Arial"/>
              </a:rPr>
              <a:t>wellbeing.</a:t>
            </a:r>
          </a:p>
        </p:txBody>
      </p:sp>
      <p:sp>
        <p:nvSpPr>
          <p:cNvPr id="2" name="Right Brace 1">
            <a:extLst>
              <a:ext uri="{FF2B5EF4-FFF2-40B4-BE49-F238E27FC236}">
                <a16:creationId xmlns:a16="http://schemas.microsoft.com/office/drawing/2014/main" id="{BFF625E8-1FD6-EF6F-473E-AAF67CE9A72B}"/>
              </a:ext>
            </a:extLst>
          </p:cNvPr>
          <p:cNvSpPr/>
          <p:nvPr/>
        </p:nvSpPr>
        <p:spPr>
          <a:xfrm>
            <a:off x="7847164" y="2012583"/>
            <a:ext cx="330730" cy="3270673"/>
          </a:xfrm>
          <a:prstGeom prst="rightBrace">
            <a:avLst/>
          </a:prstGeom>
          <a:ln w="57150">
            <a:solidFill>
              <a:srgbClr val="1E22AA"/>
            </a:solidFill>
          </a:ln>
        </p:spPr>
        <p:style>
          <a:lnRef idx="3">
            <a:schemeClr val="dk1"/>
          </a:lnRef>
          <a:fillRef idx="0">
            <a:schemeClr val="dk1"/>
          </a:fillRef>
          <a:effectRef idx="2">
            <a:schemeClr val="dk1"/>
          </a:effectRef>
          <a:fontRef idx="minor">
            <a:schemeClr val="tx1"/>
          </a:fontRef>
        </p:style>
        <p:txBody>
          <a:bodyPr anchor="ctr" rtlCol="0"/>
          <a:lstStyle/>
          <a:p>
            <a:pPr algn="ctr"/>
            <a:endParaRPr dirty="0" lang="en-GB"/>
          </a:p>
        </p:txBody>
      </p:sp>
      <p:pic>
        <p:nvPicPr>
          <p:cNvPr id="9" name="Picture 8">
            <a:extLst>
              <a:ext uri="{FF2B5EF4-FFF2-40B4-BE49-F238E27FC236}">
                <a16:creationId xmlns:a16="http://schemas.microsoft.com/office/drawing/2014/main" id="{5853A032-3DF5-C84D-3B1E-247EBBD653A3}"/>
              </a:ext>
            </a:extLst>
          </p:cNvPr>
          <p:cNvPicPr>
            <a:picLocks noChangeAspect="1"/>
          </p:cNvPicPr>
          <p:nvPr/>
        </p:nvPicPr>
        <p:blipFill>
          <a:blip r:embed="rId4"/>
          <a:srcRect l="139" r="135" t="27"/>
          <a:stretch>
            <a:fillRect/>
          </a:stretch>
        </p:blipFill>
        <p:spPr>
          <a:xfrm>
            <a:off x="298477" y="1853783"/>
            <a:ext cx="1079477" cy="4239907"/>
          </a:xfrm>
          <a:prstGeom prst="rect">
            <a:avLst/>
          </a:prstGeom>
        </p:spPr>
      </p:pic>
      <p:pic>
        <p:nvPicPr>
          <p:cNvPr id="11" name="Picture 10">
            <a:extLst>
              <a:ext uri="{FF2B5EF4-FFF2-40B4-BE49-F238E27FC236}">
                <a16:creationId xmlns:a16="http://schemas.microsoft.com/office/drawing/2014/main" id="{A27D79F0-C5BA-95C7-FF01-E10D733A3068}"/>
              </a:ext>
            </a:extLst>
          </p:cNvPr>
          <p:cNvPicPr>
            <a:picLocks noChangeAspect="1"/>
          </p:cNvPicPr>
          <p:nvPr/>
        </p:nvPicPr>
        <p:blipFill>
          <a:blip r:embed="rId5"/>
          <a:stretch>
            <a:fillRect/>
          </a:stretch>
        </p:blipFill>
        <p:spPr>
          <a:xfrm>
            <a:off x="8289492" y="2262815"/>
            <a:ext cx="2412956" cy="1608637"/>
          </a:xfrm>
          <a:prstGeom prst="rect">
            <a:avLst/>
          </a:prstGeom>
        </p:spPr>
      </p:pic>
    </p:spTree>
    <p:extLst>
      <p:ext uri="{BB962C8B-B14F-4D97-AF65-F5344CB8AC3E}">
        <p14:creationId xmlns:p14="http://schemas.microsoft.com/office/powerpoint/2010/main" val="5707826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3417DE-C0FD-ABDE-DD85-26FAA6B1CD31}"/>
            </a:ext>
          </a:extLst>
        </p:cNvPr>
        <p:cNvGrpSpPr/>
        <p:nvPr/>
      </p:nvGrpSpPr>
      <p:grpSpPr>
        <a:xfrm>
          <a:off x="0" y="0"/>
          <a:ext cx="0" cy="0"/>
          <a:chOff x="0" y="0"/>
          <a:chExt cx="0" cy="0"/>
        </a:xfrm>
      </p:grpSpPr>
      <p:pic>
        <p:nvPicPr>
          <p:cNvPr id="30" name="Picture 29" descr="content.png"/>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230BA4C8-DA2A-BF2E-D76F-1D64A111F4DA}"/>
              </a:ext>
            </a:extLst>
          </p:cNvPr>
          <p:cNvSpPr txBox="1">
            <a:spLocks noChangeArrowheads="1"/>
          </p:cNvSpPr>
          <p:nvPr/>
        </p:nvSpPr>
        <p:spPr bwMode="auto">
          <a:xfrm>
            <a:off x="178593" y="358520"/>
            <a:ext cx="11697456" cy="7694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GB" sz="4400" b="1" dirty="0">
                <a:solidFill>
                  <a:srgbClr val="1E22AA"/>
                </a:solidFill>
                <a:latin typeface="Arial" panose="020B0604020202020204" pitchFamily="34" charset="0"/>
                <a:cs typeface="Arial" panose="020B0604020202020204" pitchFamily="34" charset="0"/>
              </a:rPr>
              <a:t>The leadership skills you will use include…</a:t>
            </a:r>
          </a:p>
        </p:txBody>
      </p:sp>
      <p:graphicFrame>
        <p:nvGraphicFramePr>
          <p:cNvPr id="16" name="Table 15">
            <a:extLst>
              <a:ext uri="{FF2B5EF4-FFF2-40B4-BE49-F238E27FC236}">
                <a16:creationId xmlns:a16="http://schemas.microsoft.com/office/drawing/2014/main" id="{CD8C9D84-8857-824D-E7D4-B5574A481CEB}"/>
              </a:ext>
            </a:extLst>
          </p:cNvPr>
          <p:cNvGraphicFramePr>
            <a:graphicFrameLocks noGrp="1"/>
          </p:cNvGraphicFramePr>
          <p:nvPr>
            <p:extLst>
              <p:ext uri="{D42A27DB-BD31-4B8C-83A1-F6EECF244321}">
                <p14:modId xmlns:p14="http://schemas.microsoft.com/office/powerpoint/2010/main" val="1639650225"/>
              </p:ext>
            </p:extLst>
          </p:nvPr>
        </p:nvGraphicFramePr>
        <p:xfrm>
          <a:off x="489896" y="1301815"/>
          <a:ext cx="11218884" cy="4173433"/>
        </p:xfrm>
        <a:graphic>
          <a:graphicData uri="http://schemas.openxmlformats.org/drawingml/2006/table">
            <a:tbl>
              <a:tblPr firstRow="1" firstCol="1" bandRow="1"/>
              <a:tblGrid>
                <a:gridCol w="2471379">
                  <a:extLst>
                    <a:ext uri="{9D8B030D-6E8A-4147-A177-3AD203B41FA5}">
                      <a16:colId xmlns:a16="http://schemas.microsoft.com/office/drawing/2014/main" val="882546267"/>
                    </a:ext>
                  </a:extLst>
                </a:gridCol>
                <a:gridCol w="2509776">
                  <a:extLst>
                    <a:ext uri="{9D8B030D-6E8A-4147-A177-3AD203B41FA5}">
                      <a16:colId xmlns:a16="http://schemas.microsoft.com/office/drawing/2014/main" val="478851695"/>
                    </a:ext>
                  </a:extLst>
                </a:gridCol>
                <a:gridCol w="6237729">
                  <a:extLst>
                    <a:ext uri="{9D8B030D-6E8A-4147-A177-3AD203B41FA5}">
                      <a16:colId xmlns:a16="http://schemas.microsoft.com/office/drawing/2014/main" val="1661192965"/>
                    </a:ext>
                  </a:extLst>
                </a:gridCol>
              </a:tblGrid>
              <a:tr h="250868">
                <a:tc>
                  <a:txBody>
                    <a:bodyPr/>
                    <a:lstStyle/>
                    <a:p>
                      <a:pPr algn="ctr">
                        <a:lnSpc>
                          <a:spcPct val="115000"/>
                        </a:lnSpc>
                        <a:spcAft>
                          <a:spcPts val="800"/>
                        </a:spcAft>
                        <a:buNone/>
                      </a:pPr>
                      <a:r>
                        <a:rPr lang="en-GB" sz="1400" i="1" kern="100">
                          <a:effectLst/>
                          <a:latin typeface="Arial" panose="020B0604020202020204" pitchFamily="34" charset="0"/>
                          <a:ea typeface="Aptos" panose="020B0004020202020204" pitchFamily="34" charset="0"/>
                        </a:rPr>
                        <a:t>Skill</a:t>
                      </a:r>
                      <a:endParaRPr lang="en-GB" sz="1200" kern="100">
                        <a:effectLst/>
                        <a:latin typeface="Calibri" panose="020F0502020204030204" pitchFamily="34" charset="0"/>
                        <a:ea typeface="Aptos" panose="020B0004020202020204" pitchFamily="34" charset="0"/>
                      </a:endParaRPr>
                    </a:p>
                  </a:txBody>
                  <a:tcPr marL="68580" marR="68580" marT="0" marB="0">
                    <a:lnL w="12700" cap="flat" cmpd="sng" algn="ctr">
                      <a:solidFill>
                        <a:srgbClr val="000000"/>
                      </a:solidFill>
                      <a:prstDash val="dash"/>
                      <a:round/>
                      <a:headEnd type="none" w="med" len="med"/>
                      <a:tailEnd type="none" w="med" len="med"/>
                    </a:lnL>
                    <a:lnR w="12700" cap="flat" cmpd="sng" algn="ctr">
                      <a:solidFill>
                        <a:srgbClr val="000000"/>
                      </a:solidFill>
                      <a:prstDash val="dash"/>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noFill/>
                  </a:tcPr>
                </a:tc>
                <a:tc>
                  <a:txBody>
                    <a:bodyPr/>
                    <a:lstStyle/>
                    <a:p>
                      <a:pPr algn="ctr">
                        <a:lnSpc>
                          <a:spcPct val="115000"/>
                        </a:lnSpc>
                        <a:spcAft>
                          <a:spcPts val="800"/>
                        </a:spcAft>
                        <a:buNone/>
                      </a:pPr>
                      <a:r>
                        <a:rPr lang="en-GB" sz="1400" i="1" kern="100">
                          <a:effectLst/>
                          <a:latin typeface="Arial" panose="020B0604020202020204" pitchFamily="34" charset="0"/>
                          <a:ea typeface="Aptos" panose="020B0004020202020204" pitchFamily="34" charset="0"/>
                        </a:rPr>
                        <a:t>Definition</a:t>
                      </a:r>
                      <a:endParaRPr lang="en-GB" sz="1200" kern="100">
                        <a:effectLst/>
                        <a:latin typeface="Calibri" panose="020F0502020204030204" pitchFamily="34" charset="0"/>
                        <a:ea typeface="Aptos" panose="020B0004020202020204" pitchFamily="34" charset="0"/>
                      </a:endParaRPr>
                    </a:p>
                  </a:txBody>
                  <a:tcPr marL="68580" marR="68580" marT="0" marB="0">
                    <a:lnL w="12700" cap="flat" cmpd="sng" algn="ctr">
                      <a:solidFill>
                        <a:srgbClr val="000000"/>
                      </a:solidFill>
                      <a:prstDash val="dash"/>
                      <a:round/>
                      <a:headEnd type="none" w="med" len="med"/>
                      <a:tailEnd type="none" w="med" len="med"/>
                    </a:lnL>
                    <a:lnR w="12700" cap="flat" cmpd="sng" algn="ctr">
                      <a:solidFill>
                        <a:srgbClr val="000000"/>
                      </a:solidFill>
                      <a:prstDash val="dash"/>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noFill/>
                  </a:tcPr>
                </a:tc>
                <a:tc>
                  <a:txBody>
                    <a:bodyPr/>
                    <a:lstStyle/>
                    <a:p>
                      <a:pPr algn="ctr">
                        <a:lnSpc>
                          <a:spcPct val="115000"/>
                        </a:lnSpc>
                        <a:spcAft>
                          <a:spcPts val="800"/>
                        </a:spcAft>
                        <a:buNone/>
                      </a:pPr>
                      <a:r>
                        <a:rPr lang="en-GB" sz="1400" i="1" kern="100">
                          <a:effectLst/>
                          <a:latin typeface="Arial" panose="020B0604020202020204" pitchFamily="34" charset="0"/>
                          <a:ea typeface="Aptos" panose="020B0004020202020204" pitchFamily="34" charset="0"/>
                        </a:rPr>
                        <a:t>Examples</a:t>
                      </a:r>
                      <a:endParaRPr lang="en-GB" sz="1200" kern="100">
                        <a:effectLst/>
                        <a:latin typeface="Calibri" panose="020F0502020204030204" pitchFamily="34" charset="0"/>
                        <a:ea typeface="Aptos" panose="020B0004020202020204" pitchFamily="34" charset="0"/>
                      </a:endParaRPr>
                    </a:p>
                  </a:txBody>
                  <a:tcPr marL="68580" marR="68580" marT="0" marB="0">
                    <a:lnL w="12700" cap="flat" cmpd="sng" algn="ctr">
                      <a:solidFill>
                        <a:srgbClr val="000000"/>
                      </a:solidFill>
                      <a:prstDash val="dash"/>
                      <a:round/>
                      <a:headEnd type="none" w="med" len="med"/>
                      <a:tailEnd type="none" w="med" len="med"/>
                    </a:lnL>
                    <a:lnR w="12700" cap="flat" cmpd="sng" algn="ctr">
                      <a:solidFill>
                        <a:srgbClr val="000000"/>
                      </a:solidFill>
                      <a:prstDash val="dash"/>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noFill/>
                  </a:tcPr>
                </a:tc>
                <a:extLst>
                  <a:ext uri="{0D108BD9-81ED-4DB2-BD59-A6C34878D82A}">
                    <a16:rowId xmlns:a16="http://schemas.microsoft.com/office/drawing/2014/main" val="145705923"/>
                  </a:ext>
                </a:extLst>
              </a:tr>
              <a:tr h="733590">
                <a:tc>
                  <a:txBody>
                    <a:bodyPr/>
                    <a:lstStyle/>
                    <a:p>
                      <a:pPr>
                        <a:lnSpc>
                          <a:spcPct val="115000"/>
                        </a:lnSpc>
                        <a:spcAft>
                          <a:spcPts val="800"/>
                        </a:spcAft>
                        <a:buNone/>
                      </a:pPr>
                      <a:r>
                        <a:rPr lang="en-GB" sz="2000" b="1" kern="100" dirty="0">
                          <a:solidFill>
                            <a:srgbClr val="1E22AA"/>
                          </a:solidFill>
                          <a:effectLst/>
                          <a:latin typeface="Arial" panose="020B0604020202020204" pitchFamily="34" charset="0"/>
                          <a:ea typeface="Aptos" panose="020B0004020202020204" pitchFamily="34" charset="0"/>
                          <a:cs typeface="Arial" panose="020B0604020202020204" pitchFamily="34" charset="0"/>
                        </a:rPr>
                        <a:t>Communication</a:t>
                      </a:r>
                      <a:endParaRPr lang="en-GB" sz="2000" kern="100" dirty="0">
                        <a:solidFill>
                          <a:srgbClr val="1E22AA"/>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dash"/>
                      <a:round/>
                      <a:headEnd type="none" w="med" len="med"/>
                      <a:tailEnd type="none" w="med" len="med"/>
                    </a:lnL>
                    <a:lnR w="12700" cap="flat" cmpd="sng" algn="ctr">
                      <a:solidFill>
                        <a:srgbClr val="000000"/>
                      </a:solidFill>
                      <a:prstDash val="dash"/>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solidFill>
                      <a:schemeClr val="bg2">
                        <a:lumMod val="90000"/>
                      </a:schemeClr>
                    </a:solidFill>
                  </a:tcPr>
                </a:tc>
                <a:tc>
                  <a:txBody>
                    <a:bodyPr/>
                    <a:lstStyle/>
                    <a:p>
                      <a:pPr>
                        <a:lnSpc>
                          <a:spcPct val="115000"/>
                        </a:lnSpc>
                        <a:spcAft>
                          <a:spcPts val="800"/>
                        </a:spcAft>
                        <a:buNone/>
                      </a:pPr>
                      <a:r>
                        <a:rPr lang="en-GB" sz="2000" kern="100">
                          <a:effectLst/>
                          <a:latin typeface="Arial" panose="020B0604020202020204" pitchFamily="34" charset="0"/>
                          <a:ea typeface="Aptos" panose="020B0004020202020204" pitchFamily="34" charset="0"/>
                          <a:cs typeface="Arial" panose="020B0604020202020204" pitchFamily="34" charset="0"/>
                        </a:rPr>
                        <a:t>I connect with others.</a:t>
                      </a:r>
                    </a:p>
                  </a:txBody>
                  <a:tcPr marL="68580" marR="68580" marT="0" marB="0">
                    <a:lnL w="12700" cap="flat" cmpd="sng" algn="ctr">
                      <a:solidFill>
                        <a:srgbClr val="000000"/>
                      </a:solidFill>
                      <a:prstDash val="dash"/>
                      <a:round/>
                      <a:headEnd type="none" w="med" len="med"/>
                      <a:tailEnd type="none" w="med" len="med"/>
                    </a:lnL>
                    <a:lnR w="12700" cap="flat" cmpd="sng" algn="ctr">
                      <a:solidFill>
                        <a:srgbClr val="000000"/>
                      </a:solidFill>
                      <a:prstDash val="dash"/>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noFill/>
                  </a:tcPr>
                </a:tc>
                <a:tc>
                  <a:txBody>
                    <a:bodyPr/>
                    <a:lstStyle/>
                    <a:p>
                      <a:pPr marL="342900" lvl="0" indent="-342900">
                        <a:lnSpc>
                          <a:spcPct val="115000"/>
                        </a:lnSpc>
                        <a:buFont typeface="Symbol" panose="05050102010706020507" pitchFamily="18" charset="2"/>
                        <a:buChar char=""/>
                      </a:pPr>
                      <a:r>
                        <a:rPr lang="en-GB" sz="2000" kern="100" dirty="0">
                          <a:effectLst/>
                          <a:latin typeface="Arial" panose="020B0604020202020204" pitchFamily="34" charset="0"/>
                          <a:ea typeface="Aptos" panose="020B0004020202020204" pitchFamily="34" charset="0"/>
                          <a:cs typeface="Arial" panose="020B0604020202020204" pitchFamily="34" charset="0"/>
                        </a:rPr>
                        <a:t>I give instructions clearly.</a:t>
                      </a:r>
                    </a:p>
                    <a:p>
                      <a:pPr marL="342900" lvl="0" indent="-342900">
                        <a:lnSpc>
                          <a:spcPct val="115000"/>
                        </a:lnSpc>
                        <a:spcAft>
                          <a:spcPts val="800"/>
                        </a:spcAft>
                        <a:buFont typeface="Symbol" panose="05050102010706020507" pitchFamily="18" charset="2"/>
                        <a:buChar char=""/>
                      </a:pPr>
                      <a:r>
                        <a:rPr lang="en-GB" sz="2000" kern="100" dirty="0">
                          <a:effectLst/>
                          <a:latin typeface="Arial" panose="020B0604020202020204" pitchFamily="34" charset="0"/>
                          <a:ea typeface="Aptos" panose="020B0004020202020204" pitchFamily="34" charset="0"/>
                          <a:cs typeface="Arial" panose="020B0604020202020204" pitchFamily="34" charset="0"/>
                        </a:rPr>
                        <a:t>I listen carefully to other people’s ideas.</a:t>
                      </a:r>
                    </a:p>
                  </a:txBody>
                  <a:tcPr marL="68580" marR="68580" marT="0" marB="0">
                    <a:lnL w="12700" cap="flat" cmpd="sng" algn="ctr">
                      <a:solidFill>
                        <a:srgbClr val="000000"/>
                      </a:solidFill>
                      <a:prstDash val="dash"/>
                      <a:round/>
                      <a:headEnd type="none" w="med" len="med"/>
                      <a:tailEnd type="none" w="med" len="med"/>
                    </a:lnL>
                    <a:lnR w="12700" cap="flat" cmpd="sng" algn="ctr">
                      <a:solidFill>
                        <a:srgbClr val="000000"/>
                      </a:solidFill>
                      <a:prstDash val="dash"/>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noFill/>
                  </a:tcPr>
                </a:tc>
                <a:extLst>
                  <a:ext uri="{0D108BD9-81ED-4DB2-BD59-A6C34878D82A}">
                    <a16:rowId xmlns:a16="http://schemas.microsoft.com/office/drawing/2014/main" val="1507475819"/>
                  </a:ext>
                </a:extLst>
              </a:tr>
              <a:tr h="1227692">
                <a:tc>
                  <a:txBody>
                    <a:bodyPr/>
                    <a:lstStyle/>
                    <a:p>
                      <a:pPr>
                        <a:lnSpc>
                          <a:spcPct val="115000"/>
                        </a:lnSpc>
                        <a:spcAft>
                          <a:spcPts val="800"/>
                        </a:spcAft>
                        <a:buNone/>
                      </a:pPr>
                      <a:r>
                        <a:rPr lang="en-GB" sz="2000" b="1" kern="100" dirty="0">
                          <a:solidFill>
                            <a:srgbClr val="1E22AA"/>
                          </a:solidFill>
                          <a:effectLst/>
                          <a:latin typeface="Arial" panose="020B0604020202020204" pitchFamily="34" charset="0"/>
                          <a:ea typeface="Aptos" panose="020B0004020202020204" pitchFamily="34" charset="0"/>
                          <a:cs typeface="Arial" panose="020B0604020202020204" pitchFamily="34" charset="0"/>
                        </a:rPr>
                        <a:t>Responsibility</a:t>
                      </a:r>
                      <a:endParaRPr lang="en-GB" sz="2000" kern="100" dirty="0">
                        <a:solidFill>
                          <a:srgbClr val="1E22AA"/>
                        </a:solidFill>
                        <a:effectLst/>
                        <a:latin typeface="Arial" panose="020B0604020202020204" pitchFamily="34" charset="0"/>
                        <a:ea typeface="Aptos" panose="020B0004020202020204" pitchFamily="34" charset="0"/>
                        <a:cs typeface="Arial" panose="020B0604020202020204" pitchFamily="34" charset="0"/>
                      </a:endParaRPr>
                    </a:p>
                    <a:p>
                      <a:pPr>
                        <a:lnSpc>
                          <a:spcPct val="115000"/>
                        </a:lnSpc>
                        <a:spcAft>
                          <a:spcPts val="800"/>
                        </a:spcAft>
                        <a:buNone/>
                      </a:pPr>
                      <a:r>
                        <a:rPr lang="en-GB" sz="2000" b="1" kern="100" dirty="0">
                          <a:solidFill>
                            <a:srgbClr val="1E22AA"/>
                          </a:solidFill>
                          <a:effectLst/>
                          <a:latin typeface="Arial" panose="020B0604020202020204" pitchFamily="34" charset="0"/>
                          <a:ea typeface="Aptos" panose="020B0004020202020204" pitchFamily="34" charset="0"/>
                          <a:cs typeface="Arial" panose="020B0604020202020204" pitchFamily="34" charset="0"/>
                        </a:rPr>
                        <a:t> </a:t>
                      </a:r>
                      <a:endParaRPr lang="en-GB" sz="2000" kern="100" dirty="0">
                        <a:solidFill>
                          <a:srgbClr val="1E22AA"/>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dash"/>
                      <a:round/>
                      <a:headEnd type="none" w="med" len="med"/>
                      <a:tailEnd type="none" w="med" len="med"/>
                    </a:lnL>
                    <a:lnR w="12700" cap="flat" cmpd="sng" algn="ctr">
                      <a:solidFill>
                        <a:srgbClr val="000000"/>
                      </a:solidFill>
                      <a:prstDash val="dash"/>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solidFill>
                      <a:schemeClr val="bg2">
                        <a:lumMod val="90000"/>
                      </a:schemeClr>
                    </a:solidFill>
                  </a:tcPr>
                </a:tc>
                <a:tc>
                  <a:txBody>
                    <a:bodyPr/>
                    <a:lstStyle/>
                    <a:p>
                      <a:pPr>
                        <a:lnSpc>
                          <a:spcPct val="115000"/>
                        </a:lnSpc>
                        <a:spcAft>
                          <a:spcPts val="800"/>
                        </a:spcAft>
                        <a:buNone/>
                      </a:pPr>
                      <a:r>
                        <a:rPr lang="en-GB" sz="2000" kern="100">
                          <a:effectLst/>
                          <a:latin typeface="Arial" panose="020B0604020202020204" pitchFamily="34" charset="0"/>
                          <a:ea typeface="Aptos" panose="020B0004020202020204" pitchFamily="34" charset="0"/>
                          <a:cs typeface="Arial" panose="020B0604020202020204" pitchFamily="34" charset="0"/>
                        </a:rPr>
                        <a:t>I act responsibly and reliably.</a:t>
                      </a:r>
                    </a:p>
                    <a:p>
                      <a:pPr>
                        <a:lnSpc>
                          <a:spcPct val="115000"/>
                        </a:lnSpc>
                        <a:spcAft>
                          <a:spcPts val="800"/>
                        </a:spcAft>
                        <a:buNone/>
                      </a:pPr>
                      <a:r>
                        <a:rPr lang="en-GB" sz="2000" kern="100">
                          <a:effectLst/>
                          <a:latin typeface="Arial" panose="020B0604020202020204" pitchFamily="34" charset="0"/>
                          <a:ea typeface="Aptos" panose="020B0004020202020204" pitchFamily="34" charset="0"/>
                          <a:cs typeface="Arial" panose="020B0604020202020204" pitchFamily="34" charset="0"/>
                        </a:rPr>
                        <a:t> </a:t>
                      </a:r>
                    </a:p>
                  </a:txBody>
                  <a:tcPr marL="68580" marR="68580" marT="0" marB="0">
                    <a:lnL w="12700" cap="flat" cmpd="sng" algn="ctr">
                      <a:solidFill>
                        <a:srgbClr val="000000"/>
                      </a:solidFill>
                      <a:prstDash val="dash"/>
                      <a:round/>
                      <a:headEnd type="none" w="med" len="med"/>
                      <a:tailEnd type="none" w="med" len="med"/>
                    </a:lnL>
                    <a:lnR w="12700" cap="flat" cmpd="sng" algn="ctr">
                      <a:solidFill>
                        <a:srgbClr val="000000"/>
                      </a:solidFill>
                      <a:prstDash val="dash"/>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noFill/>
                  </a:tcPr>
                </a:tc>
                <a:tc>
                  <a:txBody>
                    <a:bodyPr/>
                    <a:lstStyle/>
                    <a:p>
                      <a:pPr marL="342900" lvl="0" indent="-342900">
                        <a:lnSpc>
                          <a:spcPct val="115000"/>
                        </a:lnSpc>
                        <a:buFont typeface="Symbol" panose="05050102010706020507" pitchFamily="18" charset="2"/>
                        <a:buChar char=""/>
                      </a:pPr>
                      <a:r>
                        <a:rPr lang="en-GB" sz="2000" kern="100" dirty="0">
                          <a:effectLst/>
                          <a:latin typeface="Arial" panose="020B0604020202020204" pitchFamily="34" charset="0"/>
                          <a:ea typeface="Aptos" panose="020B0004020202020204" pitchFamily="34" charset="0"/>
                          <a:cs typeface="Arial" panose="020B0604020202020204" pitchFamily="34" charset="0"/>
                        </a:rPr>
                        <a:t>I arrive early to set up the equipment.</a:t>
                      </a:r>
                    </a:p>
                    <a:p>
                      <a:pPr marL="342900" lvl="0" indent="-342900">
                        <a:lnSpc>
                          <a:spcPct val="115000"/>
                        </a:lnSpc>
                        <a:spcAft>
                          <a:spcPts val="800"/>
                        </a:spcAft>
                        <a:buFont typeface="Symbol" panose="05050102010706020507" pitchFamily="18" charset="2"/>
                        <a:buChar char=""/>
                      </a:pPr>
                      <a:r>
                        <a:rPr lang="en-GB" sz="2000" kern="100" dirty="0">
                          <a:effectLst/>
                          <a:latin typeface="Arial" panose="020B0604020202020204" pitchFamily="34" charset="0"/>
                          <a:ea typeface="Aptos" panose="020B0004020202020204" pitchFamily="34" charset="0"/>
                          <a:cs typeface="Arial" panose="020B0604020202020204" pitchFamily="34" charset="0"/>
                        </a:rPr>
                        <a:t>I do all of the jobs – not just the fun ones.</a:t>
                      </a:r>
                    </a:p>
                  </a:txBody>
                  <a:tcPr marL="68580" marR="68580" marT="0" marB="0">
                    <a:lnL w="12700" cap="flat" cmpd="sng" algn="ctr">
                      <a:solidFill>
                        <a:srgbClr val="000000"/>
                      </a:solidFill>
                      <a:prstDash val="dash"/>
                      <a:round/>
                      <a:headEnd type="none" w="med" len="med"/>
                      <a:tailEnd type="none" w="med" len="med"/>
                    </a:lnL>
                    <a:lnR w="12700" cap="flat" cmpd="sng" algn="ctr">
                      <a:solidFill>
                        <a:srgbClr val="000000"/>
                      </a:solidFill>
                      <a:prstDash val="dash"/>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noFill/>
                  </a:tcPr>
                </a:tc>
                <a:extLst>
                  <a:ext uri="{0D108BD9-81ED-4DB2-BD59-A6C34878D82A}">
                    <a16:rowId xmlns:a16="http://schemas.microsoft.com/office/drawing/2014/main" val="818602508"/>
                  </a:ext>
                </a:extLst>
              </a:tr>
              <a:tr h="1116659">
                <a:tc>
                  <a:txBody>
                    <a:bodyPr/>
                    <a:lstStyle/>
                    <a:p>
                      <a:pPr>
                        <a:lnSpc>
                          <a:spcPct val="115000"/>
                        </a:lnSpc>
                        <a:spcAft>
                          <a:spcPts val="800"/>
                        </a:spcAft>
                        <a:buNone/>
                      </a:pPr>
                      <a:r>
                        <a:rPr lang="en-GB" sz="2000" b="1" kern="100" dirty="0">
                          <a:solidFill>
                            <a:srgbClr val="1E22AA"/>
                          </a:solidFill>
                          <a:effectLst/>
                          <a:latin typeface="Arial" panose="020B0604020202020204" pitchFamily="34" charset="0"/>
                          <a:ea typeface="Aptos" panose="020B0004020202020204" pitchFamily="34" charset="0"/>
                          <a:cs typeface="Arial" panose="020B0604020202020204" pitchFamily="34" charset="0"/>
                        </a:rPr>
                        <a:t>Teamwork</a:t>
                      </a:r>
                      <a:endParaRPr lang="en-GB" sz="2000" kern="100" dirty="0">
                        <a:solidFill>
                          <a:srgbClr val="1E22AA"/>
                        </a:solidFill>
                        <a:effectLst/>
                        <a:latin typeface="Arial" panose="020B0604020202020204" pitchFamily="34" charset="0"/>
                        <a:ea typeface="Aptos" panose="020B0004020202020204" pitchFamily="34" charset="0"/>
                        <a:cs typeface="Arial" panose="020B0604020202020204" pitchFamily="34" charset="0"/>
                      </a:endParaRPr>
                    </a:p>
                    <a:p>
                      <a:pPr>
                        <a:lnSpc>
                          <a:spcPct val="115000"/>
                        </a:lnSpc>
                        <a:spcAft>
                          <a:spcPts val="800"/>
                        </a:spcAft>
                        <a:buNone/>
                      </a:pPr>
                      <a:r>
                        <a:rPr lang="en-GB" sz="2000" b="1" kern="100" dirty="0">
                          <a:solidFill>
                            <a:srgbClr val="1E22AA"/>
                          </a:solidFill>
                          <a:effectLst/>
                          <a:latin typeface="Arial" panose="020B0604020202020204" pitchFamily="34" charset="0"/>
                          <a:ea typeface="Aptos" panose="020B0004020202020204" pitchFamily="34" charset="0"/>
                          <a:cs typeface="Arial" panose="020B0604020202020204" pitchFamily="34" charset="0"/>
                        </a:rPr>
                        <a:t> </a:t>
                      </a:r>
                      <a:endParaRPr lang="en-GB" sz="2000" kern="100" dirty="0">
                        <a:solidFill>
                          <a:srgbClr val="1E22AA"/>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dash"/>
                      <a:round/>
                      <a:headEnd type="none" w="med" len="med"/>
                      <a:tailEnd type="none" w="med" len="med"/>
                    </a:lnL>
                    <a:lnR w="12700" cap="flat" cmpd="sng" algn="ctr">
                      <a:solidFill>
                        <a:srgbClr val="000000"/>
                      </a:solidFill>
                      <a:prstDash val="dash"/>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solidFill>
                      <a:schemeClr val="bg2">
                        <a:lumMod val="90000"/>
                      </a:schemeClr>
                    </a:solidFill>
                  </a:tcPr>
                </a:tc>
                <a:tc>
                  <a:txBody>
                    <a:bodyPr/>
                    <a:lstStyle/>
                    <a:p>
                      <a:pPr>
                        <a:lnSpc>
                          <a:spcPct val="115000"/>
                        </a:lnSpc>
                        <a:spcAft>
                          <a:spcPts val="800"/>
                        </a:spcAft>
                        <a:buNone/>
                      </a:pPr>
                      <a:r>
                        <a:rPr lang="en-GB" sz="2000" kern="100">
                          <a:effectLst/>
                          <a:latin typeface="Arial" panose="020B0604020202020204" pitchFamily="34" charset="0"/>
                          <a:ea typeface="Aptos" panose="020B0004020202020204" pitchFamily="34" charset="0"/>
                          <a:cs typeface="Arial" panose="020B0604020202020204" pitchFamily="34" charset="0"/>
                        </a:rPr>
                        <a:t>I trust and cooperate with others.</a:t>
                      </a:r>
                    </a:p>
                  </a:txBody>
                  <a:tcPr marL="68580" marR="68580" marT="0" marB="0">
                    <a:lnL w="12700" cap="flat" cmpd="sng" algn="ctr">
                      <a:solidFill>
                        <a:srgbClr val="000000"/>
                      </a:solidFill>
                      <a:prstDash val="dash"/>
                      <a:round/>
                      <a:headEnd type="none" w="med" len="med"/>
                      <a:tailEnd type="none" w="med" len="med"/>
                    </a:lnL>
                    <a:lnR w="12700" cap="flat" cmpd="sng" algn="ctr">
                      <a:solidFill>
                        <a:srgbClr val="000000"/>
                      </a:solidFill>
                      <a:prstDash val="dash"/>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noFill/>
                  </a:tcPr>
                </a:tc>
                <a:tc>
                  <a:txBody>
                    <a:bodyPr/>
                    <a:lstStyle/>
                    <a:p>
                      <a:pPr marL="342900" lvl="0" indent="-342900">
                        <a:lnSpc>
                          <a:spcPct val="115000"/>
                        </a:lnSpc>
                        <a:buFont typeface="Symbol" panose="05050102010706020507" pitchFamily="18" charset="2"/>
                        <a:buChar char=""/>
                      </a:pPr>
                      <a:r>
                        <a:rPr lang="en-GB" sz="2000" kern="100" dirty="0">
                          <a:effectLst/>
                          <a:latin typeface="Arial" panose="020B0604020202020204" pitchFamily="34" charset="0"/>
                          <a:ea typeface="Aptos" panose="020B0004020202020204" pitchFamily="34" charset="0"/>
                          <a:cs typeface="Arial" panose="020B0604020202020204" pitchFamily="34" charset="0"/>
                        </a:rPr>
                        <a:t>I ask for help when I need it.</a:t>
                      </a:r>
                    </a:p>
                    <a:p>
                      <a:pPr marL="342900" lvl="0" indent="-342900">
                        <a:lnSpc>
                          <a:spcPct val="115000"/>
                        </a:lnSpc>
                        <a:spcAft>
                          <a:spcPts val="800"/>
                        </a:spcAft>
                        <a:buFont typeface="Symbol" panose="05050102010706020507" pitchFamily="18" charset="2"/>
                        <a:buChar char=""/>
                      </a:pPr>
                      <a:r>
                        <a:rPr lang="en-GB" sz="2000" kern="100" dirty="0">
                          <a:effectLst/>
                          <a:latin typeface="Arial" panose="020B0604020202020204" pitchFamily="34" charset="0"/>
                          <a:ea typeface="Aptos" panose="020B0004020202020204" pitchFamily="34" charset="0"/>
                          <a:cs typeface="Arial" panose="020B0604020202020204" pitchFamily="34" charset="0"/>
                        </a:rPr>
                        <a:t>I share my ideas with the other leaders.</a:t>
                      </a:r>
                    </a:p>
                  </a:txBody>
                  <a:tcPr marL="68580" marR="68580" marT="0" marB="0">
                    <a:lnL w="12700" cap="flat" cmpd="sng" algn="ctr">
                      <a:solidFill>
                        <a:srgbClr val="000000"/>
                      </a:solidFill>
                      <a:prstDash val="dash"/>
                      <a:round/>
                      <a:headEnd type="none" w="med" len="med"/>
                      <a:tailEnd type="none" w="med" len="med"/>
                    </a:lnL>
                    <a:lnR w="12700" cap="flat" cmpd="sng" algn="ctr">
                      <a:solidFill>
                        <a:srgbClr val="000000"/>
                      </a:solidFill>
                      <a:prstDash val="dash"/>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noFill/>
                  </a:tcPr>
                </a:tc>
                <a:extLst>
                  <a:ext uri="{0D108BD9-81ED-4DB2-BD59-A6C34878D82A}">
                    <a16:rowId xmlns:a16="http://schemas.microsoft.com/office/drawing/2014/main" val="2258020430"/>
                  </a:ext>
                </a:extLst>
              </a:tr>
              <a:tr h="844624">
                <a:tc>
                  <a:txBody>
                    <a:bodyPr/>
                    <a:lstStyle/>
                    <a:p>
                      <a:pPr>
                        <a:lnSpc>
                          <a:spcPct val="115000"/>
                        </a:lnSpc>
                        <a:spcAft>
                          <a:spcPts val="800"/>
                        </a:spcAft>
                        <a:buNone/>
                      </a:pPr>
                      <a:r>
                        <a:rPr lang="en-GB" sz="2000" b="1" kern="100" dirty="0">
                          <a:solidFill>
                            <a:srgbClr val="1E22AA"/>
                          </a:solidFill>
                          <a:effectLst/>
                          <a:latin typeface="Arial" panose="020B0604020202020204" pitchFamily="34" charset="0"/>
                          <a:ea typeface="Aptos" panose="020B0004020202020204" pitchFamily="34" charset="0"/>
                          <a:cs typeface="Arial" panose="020B0604020202020204" pitchFamily="34" charset="0"/>
                        </a:rPr>
                        <a:t>Resilience</a:t>
                      </a:r>
                      <a:endParaRPr lang="en-GB" sz="2000" kern="100" dirty="0">
                        <a:solidFill>
                          <a:srgbClr val="1E22AA"/>
                        </a:solidFill>
                        <a:effectLst/>
                        <a:latin typeface="Arial" panose="020B0604020202020204" pitchFamily="34" charset="0"/>
                        <a:ea typeface="Aptos" panose="020B0004020202020204" pitchFamily="34" charset="0"/>
                        <a:cs typeface="Arial" panose="020B0604020202020204" pitchFamily="34" charset="0"/>
                      </a:endParaRPr>
                    </a:p>
                    <a:p>
                      <a:pPr>
                        <a:lnSpc>
                          <a:spcPct val="115000"/>
                        </a:lnSpc>
                        <a:spcAft>
                          <a:spcPts val="800"/>
                        </a:spcAft>
                        <a:buNone/>
                      </a:pPr>
                      <a:r>
                        <a:rPr lang="en-GB" sz="2000" b="1" kern="100" dirty="0">
                          <a:solidFill>
                            <a:srgbClr val="1E22AA"/>
                          </a:solidFill>
                          <a:effectLst/>
                          <a:latin typeface="Arial" panose="020B0604020202020204" pitchFamily="34" charset="0"/>
                          <a:ea typeface="Aptos" panose="020B0004020202020204" pitchFamily="34" charset="0"/>
                          <a:cs typeface="Arial" panose="020B0604020202020204" pitchFamily="34" charset="0"/>
                        </a:rPr>
                        <a:t> </a:t>
                      </a:r>
                      <a:endParaRPr lang="en-GB" sz="2000" kern="100" dirty="0">
                        <a:solidFill>
                          <a:srgbClr val="1E22AA"/>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dash"/>
                      <a:round/>
                      <a:headEnd type="none" w="med" len="med"/>
                      <a:tailEnd type="none" w="med" len="med"/>
                    </a:lnL>
                    <a:lnR w="12700" cap="flat" cmpd="sng" algn="ctr">
                      <a:solidFill>
                        <a:srgbClr val="000000"/>
                      </a:solidFill>
                      <a:prstDash val="dash"/>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solidFill>
                      <a:schemeClr val="bg2">
                        <a:lumMod val="90000"/>
                      </a:schemeClr>
                    </a:solidFill>
                  </a:tcPr>
                </a:tc>
                <a:tc>
                  <a:txBody>
                    <a:bodyPr/>
                    <a:lstStyle/>
                    <a:p>
                      <a:pPr>
                        <a:lnSpc>
                          <a:spcPct val="115000"/>
                        </a:lnSpc>
                        <a:spcAft>
                          <a:spcPts val="800"/>
                        </a:spcAft>
                        <a:buNone/>
                      </a:pPr>
                      <a:r>
                        <a:rPr lang="en-GB" sz="2000" kern="100">
                          <a:effectLst/>
                          <a:latin typeface="Arial" panose="020B0604020202020204" pitchFamily="34" charset="0"/>
                          <a:ea typeface="Aptos" panose="020B0004020202020204" pitchFamily="34" charset="0"/>
                          <a:cs typeface="Arial" panose="020B0604020202020204" pitchFamily="34" charset="0"/>
                        </a:rPr>
                        <a:t>I deal with setbacks.</a:t>
                      </a:r>
                    </a:p>
                  </a:txBody>
                  <a:tcPr marL="68580" marR="68580" marT="0" marB="0">
                    <a:lnL w="12700" cap="flat" cmpd="sng" algn="ctr">
                      <a:solidFill>
                        <a:srgbClr val="000000"/>
                      </a:solidFill>
                      <a:prstDash val="dash"/>
                      <a:round/>
                      <a:headEnd type="none" w="med" len="med"/>
                      <a:tailEnd type="none" w="med" len="med"/>
                    </a:lnL>
                    <a:lnR w="12700" cap="flat" cmpd="sng" algn="ctr">
                      <a:solidFill>
                        <a:srgbClr val="000000"/>
                      </a:solidFill>
                      <a:prstDash val="dash"/>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noFill/>
                  </a:tcPr>
                </a:tc>
                <a:tc>
                  <a:txBody>
                    <a:bodyPr/>
                    <a:lstStyle/>
                    <a:p>
                      <a:pPr marL="342900" lvl="0" indent="-342900">
                        <a:lnSpc>
                          <a:spcPct val="115000"/>
                        </a:lnSpc>
                        <a:buFont typeface="Symbol" panose="05050102010706020507" pitchFamily="18" charset="2"/>
                        <a:buChar char=""/>
                      </a:pPr>
                      <a:r>
                        <a:rPr lang="en-GB" sz="2000" kern="100" dirty="0">
                          <a:effectLst/>
                          <a:latin typeface="Arial" panose="020B0604020202020204" pitchFamily="34" charset="0"/>
                          <a:ea typeface="Aptos" panose="020B0004020202020204" pitchFamily="34" charset="0"/>
                          <a:cs typeface="Arial" panose="020B0604020202020204" pitchFamily="34" charset="0"/>
                        </a:rPr>
                        <a:t>I try again if something didn’t work at first.</a:t>
                      </a:r>
                    </a:p>
                    <a:p>
                      <a:pPr marL="342900" lvl="0" indent="-342900">
                        <a:lnSpc>
                          <a:spcPct val="115000"/>
                        </a:lnSpc>
                        <a:spcAft>
                          <a:spcPts val="800"/>
                        </a:spcAft>
                        <a:buFont typeface="Symbol" panose="05050102010706020507" pitchFamily="18" charset="2"/>
                        <a:buChar char=""/>
                      </a:pPr>
                      <a:r>
                        <a:rPr lang="en-GB" sz="2000" kern="100" dirty="0">
                          <a:effectLst/>
                          <a:latin typeface="Arial" panose="020B0604020202020204" pitchFamily="34" charset="0"/>
                          <a:ea typeface="Aptos" panose="020B0004020202020204" pitchFamily="34" charset="0"/>
                          <a:cs typeface="Arial" panose="020B0604020202020204" pitchFamily="34" charset="0"/>
                        </a:rPr>
                        <a:t>I look for positives as well as negatives.</a:t>
                      </a:r>
                    </a:p>
                  </a:txBody>
                  <a:tcPr marL="68580" marR="68580" marT="0" marB="0">
                    <a:lnL w="12700" cap="flat" cmpd="sng" algn="ctr">
                      <a:solidFill>
                        <a:srgbClr val="000000"/>
                      </a:solidFill>
                      <a:prstDash val="dash"/>
                      <a:round/>
                      <a:headEnd type="none" w="med" len="med"/>
                      <a:tailEnd type="none" w="med" len="med"/>
                    </a:lnL>
                    <a:lnR w="12700" cap="flat" cmpd="sng" algn="ctr">
                      <a:solidFill>
                        <a:srgbClr val="000000"/>
                      </a:solidFill>
                      <a:prstDash val="dash"/>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noFill/>
                  </a:tcPr>
                </a:tc>
                <a:extLst>
                  <a:ext uri="{0D108BD9-81ED-4DB2-BD59-A6C34878D82A}">
                    <a16:rowId xmlns:a16="http://schemas.microsoft.com/office/drawing/2014/main" val="252320624"/>
                  </a:ext>
                </a:extLst>
              </a:tr>
            </a:tbl>
          </a:graphicData>
        </a:graphic>
      </p:graphicFrame>
      <p:pic>
        <p:nvPicPr>
          <p:cNvPr id="23" name="Graphic 22" descr="Badge 1 outline">
            <a:extLst>
              <a:ext uri="{FF2B5EF4-FFF2-40B4-BE49-F238E27FC236}">
                <a16:creationId xmlns:a16="http://schemas.microsoft.com/office/drawing/2014/main" id="{743DFF20-4D02-BBEF-D8E7-250BCDD6B4F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638800" y="5585080"/>
            <a:ext cx="914400" cy="914400"/>
          </a:xfrm>
          <a:prstGeom prst="rect">
            <a:avLst/>
          </a:prstGeom>
        </p:spPr>
      </p:pic>
    </p:spTree>
    <p:extLst>
      <p:ext uri="{BB962C8B-B14F-4D97-AF65-F5344CB8AC3E}">
        <p14:creationId xmlns:p14="http://schemas.microsoft.com/office/powerpoint/2010/main" val="18135925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99485-8E03-4721-B9FD-BA84150B34A8}"/>
            </a:ext>
          </a:extLst>
        </p:cNvPr>
        <p:cNvGrpSpPr/>
        <p:nvPr/>
      </p:nvGrpSpPr>
      <p:grpSpPr>
        <a:xfrm>
          <a:off x="0" y="0"/>
          <a:ext cx="0" cy="0"/>
          <a:chOff x="0" y="0"/>
          <a:chExt cx="0" cy="0"/>
        </a:xfrm>
      </p:grpSpPr>
      <p:pic>
        <p:nvPicPr>
          <p:cNvPr id="30" name="Picture 29" descr="content.png"/>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6E28A242-C609-E05F-24DF-1BE2F66A3F93}"/>
              </a:ext>
            </a:extLst>
          </p:cNvPr>
          <p:cNvSpPr txBox="1">
            <a:spLocks noChangeArrowheads="1"/>
          </p:cNvSpPr>
          <p:nvPr/>
        </p:nvSpPr>
        <p:spPr bwMode="auto">
          <a:xfrm>
            <a:off x="178593" y="358520"/>
            <a:ext cx="11834814" cy="76944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GB" sz="4400" b="1" dirty="0">
                <a:solidFill>
                  <a:srgbClr val="1E22AA"/>
                </a:solidFill>
                <a:latin typeface="Arial" panose="020B0604020202020204" pitchFamily="34" charset="0"/>
                <a:cs typeface="Arial" panose="020B0604020202020204" pitchFamily="34" charset="0"/>
              </a:rPr>
              <a:t>The leadership skills you will use include…</a:t>
            </a:r>
          </a:p>
        </p:txBody>
      </p:sp>
      <p:graphicFrame>
        <p:nvGraphicFramePr>
          <p:cNvPr id="16" name="Table 15">
            <a:extLst>
              <a:ext uri="{FF2B5EF4-FFF2-40B4-BE49-F238E27FC236}">
                <a16:creationId xmlns:a16="http://schemas.microsoft.com/office/drawing/2014/main" id="{F1FBF85E-DD99-E837-9173-059256149113}"/>
              </a:ext>
            </a:extLst>
          </p:cNvPr>
          <p:cNvGraphicFramePr>
            <a:graphicFrameLocks noGrp="1"/>
          </p:cNvGraphicFramePr>
          <p:nvPr>
            <p:extLst>
              <p:ext uri="{D42A27DB-BD31-4B8C-83A1-F6EECF244321}">
                <p14:modId xmlns:p14="http://schemas.microsoft.com/office/powerpoint/2010/main" val="3736696767"/>
              </p:ext>
            </p:extLst>
          </p:nvPr>
        </p:nvGraphicFramePr>
        <p:xfrm>
          <a:off x="489897" y="1612365"/>
          <a:ext cx="11230035" cy="3684462"/>
        </p:xfrm>
        <a:graphic>
          <a:graphicData uri="http://schemas.openxmlformats.org/drawingml/2006/table">
            <a:tbl>
              <a:tblPr firstRow="1" firstCol="1" bandRow="1"/>
              <a:tblGrid>
                <a:gridCol w="2703573">
                  <a:extLst>
                    <a:ext uri="{9D8B030D-6E8A-4147-A177-3AD203B41FA5}">
                      <a16:colId xmlns:a16="http://schemas.microsoft.com/office/drawing/2014/main" val="882546267"/>
                    </a:ext>
                  </a:extLst>
                </a:gridCol>
                <a:gridCol w="2745578">
                  <a:extLst>
                    <a:ext uri="{9D8B030D-6E8A-4147-A177-3AD203B41FA5}">
                      <a16:colId xmlns:a16="http://schemas.microsoft.com/office/drawing/2014/main" val="478851695"/>
                    </a:ext>
                  </a:extLst>
                </a:gridCol>
                <a:gridCol w="5780884">
                  <a:extLst>
                    <a:ext uri="{9D8B030D-6E8A-4147-A177-3AD203B41FA5}">
                      <a16:colId xmlns:a16="http://schemas.microsoft.com/office/drawing/2014/main" val="1661192965"/>
                    </a:ext>
                  </a:extLst>
                </a:gridCol>
              </a:tblGrid>
              <a:tr h="252571">
                <a:tc>
                  <a:txBody>
                    <a:bodyPr/>
                    <a:lstStyle/>
                    <a:p>
                      <a:pPr algn="ctr">
                        <a:lnSpc>
                          <a:spcPct val="115000"/>
                        </a:lnSpc>
                        <a:spcAft>
                          <a:spcPts val="800"/>
                        </a:spcAft>
                        <a:buNone/>
                      </a:pPr>
                      <a:r>
                        <a:rPr lang="en-GB" sz="1400" i="1" kern="100" dirty="0">
                          <a:effectLst/>
                          <a:latin typeface="Arial" panose="020B0604020202020204" pitchFamily="34" charset="0"/>
                          <a:ea typeface="Aptos" panose="020B0004020202020204" pitchFamily="34" charset="0"/>
                        </a:rPr>
                        <a:t>Skill</a:t>
                      </a:r>
                      <a:endParaRPr lang="en-GB" sz="1200" kern="100" dirty="0">
                        <a:effectLst/>
                        <a:latin typeface="Calibri" panose="020F0502020204030204" pitchFamily="34" charset="0"/>
                        <a:ea typeface="Aptos" panose="020B0004020202020204" pitchFamily="34" charset="0"/>
                      </a:endParaRPr>
                    </a:p>
                  </a:txBody>
                  <a:tcPr marL="68580" marR="68580" marT="0" marB="0">
                    <a:lnL w="12700" cap="flat" cmpd="sng" algn="ctr">
                      <a:solidFill>
                        <a:srgbClr val="000000"/>
                      </a:solidFill>
                      <a:prstDash val="dash"/>
                      <a:round/>
                      <a:headEnd type="none" w="med" len="med"/>
                      <a:tailEnd type="none" w="med" len="med"/>
                    </a:lnL>
                    <a:lnR w="12700" cap="flat" cmpd="sng" algn="ctr">
                      <a:solidFill>
                        <a:srgbClr val="000000"/>
                      </a:solidFill>
                      <a:prstDash val="dash"/>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noFill/>
                  </a:tcPr>
                </a:tc>
                <a:tc>
                  <a:txBody>
                    <a:bodyPr/>
                    <a:lstStyle/>
                    <a:p>
                      <a:pPr algn="ctr">
                        <a:lnSpc>
                          <a:spcPct val="115000"/>
                        </a:lnSpc>
                        <a:spcAft>
                          <a:spcPts val="800"/>
                        </a:spcAft>
                        <a:buNone/>
                      </a:pPr>
                      <a:r>
                        <a:rPr lang="en-GB" sz="1400" i="1" kern="100">
                          <a:effectLst/>
                          <a:latin typeface="Arial" panose="020B0604020202020204" pitchFamily="34" charset="0"/>
                          <a:ea typeface="Aptos" panose="020B0004020202020204" pitchFamily="34" charset="0"/>
                        </a:rPr>
                        <a:t>Definition</a:t>
                      </a:r>
                      <a:endParaRPr lang="en-GB" sz="1200" kern="100">
                        <a:effectLst/>
                        <a:latin typeface="Calibri" panose="020F0502020204030204" pitchFamily="34" charset="0"/>
                        <a:ea typeface="Aptos" panose="020B0004020202020204" pitchFamily="34" charset="0"/>
                      </a:endParaRPr>
                    </a:p>
                  </a:txBody>
                  <a:tcPr marL="68580" marR="68580" marT="0" marB="0">
                    <a:lnL w="12700" cap="flat" cmpd="sng" algn="ctr">
                      <a:solidFill>
                        <a:srgbClr val="000000"/>
                      </a:solidFill>
                      <a:prstDash val="dash"/>
                      <a:round/>
                      <a:headEnd type="none" w="med" len="med"/>
                      <a:tailEnd type="none" w="med" len="med"/>
                    </a:lnL>
                    <a:lnR w="12700" cap="flat" cmpd="sng" algn="ctr">
                      <a:solidFill>
                        <a:srgbClr val="000000"/>
                      </a:solidFill>
                      <a:prstDash val="dash"/>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noFill/>
                  </a:tcPr>
                </a:tc>
                <a:tc>
                  <a:txBody>
                    <a:bodyPr/>
                    <a:lstStyle/>
                    <a:p>
                      <a:pPr algn="ctr">
                        <a:lnSpc>
                          <a:spcPct val="115000"/>
                        </a:lnSpc>
                        <a:spcAft>
                          <a:spcPts val="800"/>
                        </a:spcAft>
                        <a:buNone/>
                      </a:pPr>
                      <a:r>
                        <a:rPr lang="en-GB" sz="1400" i="1" kern="100">
                          <a:effectLst/>
                          <a:latin typeface="Arial" panose="020B0604020202020204" pitchFamily="34" charset="0"/>
                          <a:ea typeface="Aptos" panose="020B0004020202020204" pitchFamily="34" charset="0"/>
                        </a:rPr>
                        <a:t>Examples</a:t>
                      </a:r>
                      <a:endParaRPr lang="en-GB" sz="1200" kern="100">
                        <a:effectLst/>
                        <a:latin typeface="Calibri" panose="020F0502020204030204" pitchFamily="34" charset="0"/>
                        <a:ea typeface="Aptos" panose="020B0004020202020204" pitchFamily="34" charset="0"/>
                      </a:endParaRPr>
                    </a:p>
                  </a:txBody>
                  <a:tcPr marL="68580" marR="68580" marT="0" marB="0">
                    <a:lnL w="12700" cap="flat" cmpd="sng" algn="ctr">
                      <a:solidFill>
                        <a:srgbClr val="000000"/>
                      </a:solidFill>
                      <a:prstDash val="dash"/>
                      <a:round/>
                      <a:headEnd type="none" w="med" len="med"/>
                      <a:tailEnd type="none" w="med" len="med"/>
                    </a:lnL>
                    <a:lnR w="12700" cap="flat" cmpd="sng" algn="ctr">
                      <a:solidFill>
                        <a:srgbClr val="000000"/>
                      </a:solidFill>
                      <a:prstDash val="dash"/>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noFill/>
                  </a:tcPr>
                </a:tc>
                <a:extLst>
                  <a:ext uri="{0D108BD9-81ED-4DB2-BD59-A6C34878D82A}">
                    <a16:rowId xmlns:a16="http://schemas.microsoft.com/office/drawing/2014/main" val="145705923"/>
                  </a:ext>
                </a:extLst>
              </a:tr>
              <a:tr h="1026575">
                <a:tc>
                  <a:txBody>
                    <a:bodyPr/>
                    <a:lstStyle/>
                    <a:p>
                      <a:pPr>
                        <a:lnSpc>
                          <a:spcPct val="115000"/>
                        </a:lnSpc>
                        <a:spcAft>
                          <a:spcPts val="800"/>
                        </a:spcAft>
                        <a:buNone/>
                      </a:pPr>
                      <a:r>
                        <a:rPr lang="en-GB" sz="2000" b="1" kern="100" dirty="0">
                          <a:solidFill>
                            <a:srgbClr val="1E22AA"/>
                          </a:solidFill>
                          <a:effectLst/>
                          <a:latin typeface="Arial" panose="020B0604020202020204" pitchFamily="34" charset="0"/>
                          <a:ea typeface="Aptos" panose="020B0004020202020204" pitchFamily="34" charset="0"/>
                          <a:cs typeface="Arial" panose="020B0604020202020204" pitchFamily="34" charset="0"/>
                        </a:rPr>
                        <a:t>Fairness</a:t>
                      </a:r>
                      <a:endParaRPr lang="en-GB" sz="2000" kern="100" dirty="0">
                        <a:solidFill>
                          <a:srgbClr val="1E22AA"/>
                        </a:solidFill>
                        <a:effectLst/>
                        <a:latin typeface="Arial" panose="020B0604020202020204" pitchFamily="34" charset="0"/>
                        <a:ea typeface="Aptos" panose="020B0004020202020204" pitchFamily="34" charset="0"/>
                        <a:cs typeface="Arial" panose="020B0604020202020204" pitchFamily="34" charset="0"/>
                      </a:endParaRPr>
                    </a:p>
                    <a:p>
                      <a:pPr>
                        <a:lnSpc>
                          <a:spcPct val="115000"/>
                        </a:lnSpc>
                        <a:spcAft>
                          <a:spcPts val="800"/>
                        </a:spcAft>
                        <a:buNone/>
                      </a:pPr>
                      <a:r>
                        <a:rPr lang="en-GB" sz="2000" b="1" kern="100" dirty="0">
                          <a:solidFill>
                            <a:srgbClr val="1E22AA"/>
                          </a:solidFill>
                          <a:effectLst/>
                          <a:latin typeface="Arial" panose="020B0604020202020204" pitchFamily="34" charset="0"/>
                          <a:ea typeface="Aptos" panose="020B0004020202020204" pitchFamily="34" charset="0"/>
                          <a:cs typeface="Arial" panose="020B0604020202020204" pitchFamily="34" charset="0"/>
                        </a:rPr>
                        <a:t> </a:t>
                      </a:r>
                      <a:endParaRPr lang="en-GB" sz="2000" kern="100" dirty="0">
                        <a:solidFill>
                          <a:srgbClr val="1E22AA"/>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dash"/>
                      <a:round/>
                      <a:headEnd type="none" w="med" len="med"/>
                      <a:tailEnd type="none" w="med" len="med"/>
                    </a:lnL>
                    <a:lnR w="12700" cap="flat" cmpd="sng" algn="ctr">
                      <a:solidFill>
                        <a:srgbClr val="000000"/>
                      </a:solidFill>
                      <a:prstDash val="dash"/>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solidFill>
                      <a:schemeClr val="bg2">
                        <a:lumMod val="90000"/>
                      </a:schemeClr>
                    </a:solidFill>
                  </a:tcPr>
                </a:tc>
                <a:tc>
                  <a:txBody>
                    <a:bodyPr/>
                    <a:lstStyle/>
                    <a:p>
                      <a:pPr>
                        <a:lnSpc>
                          <a:spcPct val="115000"/>
                        </a:lnSpc>
                        <a:spcAft>
                          <a:spcPts val="800"/>
                        </a:spcAft>
                        <a:buNone/>
                      </a:pPr>
                      <a:r>
                        <a:rPr lang="en-GB" sz="2000" kern="100">
                          <a:effectLst/>
                          <a:latin typeface="Arial" panose="020B0604020202020204" pitchFamily="34" charset="0"/>
                          <a:ea typeface="Aptos" panose="020B0004020202020204" pitchFamily="34" charset="0"/>
                          <a:cs typeface="Arial" panose="020B0604020202020204" pitchFamily="34" charset="0"/>
                        </a:rPr>
                        <a:t>I acknowledge people’s needs. </a:t>
                      </a:r>
                    </a:p>
                  </a:txBody>
                  <a:tcPr marL="68580" marR="68580" marT="0" marB="0">
                    <a:lnL w="12700" cap="flat" cmpd="sng" algn="ctr">
                      <a:solidFill>
                        <a:srgbClr val="000000"/>
                      </a:solidFill>
                      <a:prstDash val="dash"/>
                      <a:round/>
                      <a:headEnd type="none" w="med" len="med"/>
                      <a:tailEnd type="none" w="med" len="med"/>
                    </a:lnL>
                    <a:lnR w="12700" cap="flat" cmpd="sng" algn="ctr">
                      <a:solidFill>
                        <a:srgbClr val="000000"/>
                      </a:solidFill>
                      <a:prstDash val="dash"/>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noFill/>
                  </a:tcPr>
                </a:tc>
                <a:tc>
                  <a:txBody>
                    <a:bodyPr/>
                    <a:lstStyle/>
                    <a:p>
                      <a:pPr marL="342900" lvl="0" indent="-342900">
                        <a:lnSpc>
                          <a:spcPct val="115000"/>
                        </a:lnSpc>
                        <a:buFont typeface="Symbol" panose="05050102010706020507" pitchFamily="18" charset="2"/>
                        <a:buChar char=""/>
                      </a:pPr>
                      <a:r>
                        <a:rPr lang="en-GB" sz="2000" kern="100" dirty="0">
                          <a:effectLst/>
                          <a:latin typeface="Arial" panose="020B0604020202020204" pitchFamily="34" charset="0"/>
                          <a:ea typeface="Aptos" panose="020B0004020202020204" pitchFamily="34" charset="0"/>
                          <a:cs typeface="Arial" panose="020B0604020202020204" pitchFamily="34" charset="0"/>
                        </a:rPr>
                        <a:t>I adapt activities to suit each child.</a:t>
                      </a:r>
                    </a:p>
                    <a:p>
                      <a:pPr marL="342900" lvl="0" indent="-342900">
                        <a:lnSpc>
                          <a:spcPct val="115000"/>
                        </a:lnSpc>
                        <a:spcAft>
                          <a:spcPts val="800"/>
                        </a:spcAft>
                        <a:buFont typeface="Symbol" panose="05050102010706020507" pitchFamily="18" charset="2"/>
                        <a:buChar char=""/>
                      </a:pPr>
                      <a:r>
                        <a:rPr lang="en-GB" sz="2000" kern="100" dirty="0">
                          <a:effectLst/>
                          <a:latin typeface="Arial" panose="020B0604020202020204" pitchFamily="34" charset="0"/>
                          <a:ea typeface="Aptos" panose="020B0004020202020204" pitchFamily="34" charset="0"/>
                          <a:cs typeface="Arial" panose="020B0604020202020204" pitchFamily="34" charset="0"/>
                        </a:rPr>
                        <a:t>I balance the children’s different requests.</a:t>
                      </a:r>
                    </a:p>
                  </a:txBody>
                  <a:tcPr marL="68580" marR="68580" marT="0" marB="0">
                    <a:lnL w="12700" cap="flat" cmpd="sng" algn="ctr">
                      <a:solidFill>
                        <a:srgbClr val="000000"/>
                      </a:solidFill>
                      <a:prstDash val="dash"/>
                      <a:round/>
                      <a:headEnd type="none" w="med" len="med"/>
                      <a:tailEnd type="none" w="med" len="med"/>
                    </a:lnL>
                    <a:lnR w="12700" cap="flat" cmpd="sng" algn="ctr">
                      <a:solidFill>
                        <a:srgbClr val="000000"/>
                      </a:solidFill>
                      <a:prstDash val="dash"/>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noFill/>
                  </a:tcPr>
                </a:tc>
                <a:extLst>
                  <a:ext uri="{0D108BD9-81ED-4DB2-BD59-A6C34878D82A}">
                    <a16:rowId xmlns:a16="http://schemas.microsoft.com/office/drawing/2014/main" val="1507475819"/>
                  </a:ext>
                </a:extLst>
              </a:tr>
              <a:tr h="1378741">
                <a:tc>
                  <a:txBody>
                    <a:bodyPr/>
                    <a:lstStyle/>
                    <a:p>
                      <a:pPr>
                        <a:lnSpc>
                          <a:spcPct val="115000"/>
                        </a:lnSpc>
                        <a:spcAft>
                          <a:spcPts val="800"/>
                        </a:spcAft>
                        <a:buNone/>
                      </a:pPr>
                      <a:r>
                        <a:rPr lang="en-GB" sz="2000" b="1" kern="100" dirty="0">
                          <a:solidFill>
                            <a:srgbClr val="1E22AA"/>
                          </a:solidFill>
                          <a:effectLst/>
                          <a:latin typeface="Arial" panose="020B0604020202020204" pitchFamily="34" charset="0"/>
                          <a:ea typeface="Aptos" panose="020B0004020202020204" pitchFamily="34" charset="0"/>
                          <a:cs typeface="Arial" panose="020B0604020202020204" pitchFamily="34" charset="0"/>
                        </a:rPr>
                        <a:t>Problem-solving</a:t>
                      </a:r>
                      <a:endParaRPr lang="en-GB" sz="2000" kern="100" dirty="0">
                        <a:solidFill>
                          <a:srgbClr val="1E22AA"/>
                        </a:solidFill>
                        <a:effectLst/>
                        <a:latin typeface="Arial" panose="020B0604020202020204" pitchFamily="34" charset="0"/>
                        <a:ea typeface="Aptos" panose="020B0004020202020204" pitchFamily="34" charset="0"/>
                        <a:cs typeface="Arial" panose="020B0604020202020204" pitchFamily="34" charset="0"/>
                      </a:endParaRPr>
                    </a:p>
                    <a:p>
                      <a:pPr>
                        <a:lnSpc>
                          <a:spcPct val="115000"/>
                        </a:lnSpc>
                        <a:spcAft>
                          <a:spcPts val="800"/>
                        </a:spcAft>
                        <a:buNone/>
                      </a:pPr>
                      <a:r>
                        <a:rPr lang="en-GB" sz="2000" b="1" kern="100" dirty="0">
                          <a:solidFill>
                            <a:srgbClr val="1E22AA"/>
                          </a:solidFill>
                          <a:effectLst/>
                          <a:latin typeface="Arial" panose="020B0604020202020204" pitchFamily="34" charset="0"/>
                          <a:ea typeface="Aptos" panose="020B0004020202020204" pitchFamily="34" charset="0"/>
                          <a:cs typeface="Arial" panose="020B0604020202020204" pitchFamily="34" charset="0"/>
                        </a:rPr>
                        <a:t> </a:t>
                      </a:r>
                      <a:endParaRPr lang="en-GB" sz="2000" kern="100" dirty="0">
                        <a:solidFill>
                          <a:srgbClr val="1E22AA"/>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dash"/>
                      <a:round/>
                      <a:headEnd type="none" w="med" len="med"/>
                      <a:tailEnd type="none" w="med" len="med"/>
                    </a:lnL>
                    <a:lnR w="12700" cap="flat" cmpd="sng" algn="ctr">
                      <a:solidFill>
                        <a:srgbClr val="000000"/>
                      </a:solidFill>
                      <a:prstDash val="dash"/>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solidFill>
                      <a:schemeClr val="bg2">
                        <a:lumMod val="90000"/>
                      </a:schemeClr>
                    </a:solidFill>
                  </a:tcPr>
                </a:tc>
                <a:tc>
                  <a:txBody>
                    <a:bodyPr/>
                    <a:lstStyle/>
                    <a:p>
                      <a:pPr>
                        <a:lnSpc>
                          <a:spcPct val="115000"/>
                        </a:lnSpc>
                        <a:spcAft>
                          <a:spcPts val="800"/>
                        </a:spcAft>
                        <a:buNone/>
                      </a:pPr>
                      <a:r>
                        <a:rPr lang="en-GB" sz="2000" kern="100">
                          <a:effectLst/>
                          <a:latin typeface="Arial" panose="020B0604020202020204" pitchFamily="34" charset="0"/>
                          <a:ea typeface="Aptos" panose="020B0004020202020204" pitchFamily="34" charset="0"/>
                          <a:cs typeface="Arial" panose="020B0604020202020204" pitchFamily="34" charset="0"/>
                        </a:rPr>
                        <a:t>I find different solutions.</a:t>
                      </a:r>
                    </a:p>
                  </a:txBody>
                  <a:tcPr marL="68580" marR="68580" marT="0" marB="0">
                    <a:lnL w="12700" cap="flat" cmpd="sng" algn="ctr">
                      <a:solidFill>
                        <a:srgbClr val="000000"/>
                      </a:solidFill>
                      <a:prstDash val="dash"/>
                      <a:round/>
                      <a:headEnd type="none" w="med" len="med"/>
                      <a:tailEnd type="none" w="med" len="med"/>
                    </a:lnL>
                    <a:lnR w="12700" cap="flat" cmpd="sng" algn="ctr">
                      <a:solidFill>
                        <a:srgbClr val="000000"/>
                      </a:solidFill>
                      <a:prstDash val="dash"/>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noFill/>
                  </a:tcPr>
                </a:tc>
                <a:tc>
                  <a:txBody>
                    <a:bodyPr/>
                    <a:lstStyle/>
                    <a:p>
                      <a:pPr marL="342900" lvl="0" indent="-342900">
                        <a:lnSpc>
                          <a:spcPct val="115000"/>
                        </a:lnSpc>
                        <a:buFont typeface="Symbol" panose="05050102010706020507" pitchFamily="18" charset="2"/>
                        <a:buChar char=""/>
                      </a:pPr>
                      <a:r>
                        <a:rPr lang="en-GB" sz="2000" kern="100" dirty="0">
                          <a:effectLst/>
                          <a:latin typeface="Arial" panose="020B0604020202020204" pitchFamily="34" charset="0"/>
                          <a:ea typeface="Aptos" panose="020B0004020202020204" pitchFamily="34" charset="0"/>
                          <a:cs typeface="Arial" panose="020B0604020202020204" pitchFamily="34" charset="0"/>
                        </a:rPr>
                        <a:t>I ask why we are doing something a set way.</a:t>
                      </a:r>
                    </a:p>
                    <a:p>
                      <a:pPr marL="342900" lvl="0" indent="-342900">
                        <a:lnSpc>
                          <a:spcPct val="115000"/>
                        </a:lnSpc>
                        <a:spcAft>
                          <a:spcPts val="800"/>
                        </a:spcAft>
                        <a:buFont typeface="Symbol" panose="05050102010706020507" pitchFamily="18" charset="2"/>
                        <a:buChar char=""/>
                      </a:pPr>
                      <a:r>
                        <a:rPr lang="en-GB" sz="2000" kern="100" dirty="0">
                          <a:effectLst/>
                          <a:latin typeface="Arial" panose="020B0604020202020204" pitchFamily="34" charset="0"/>
                          <a:ea typeface="Aptos" panose="020B0004020202020204" pitchFamily="34" charset="0"/>
                          <a:cs typeface="Arial" panose="020B0604020202020204" pitchFamily="34" charset="0"/>
                        </a:rPr>
                        <a:t>I try many ways to play to see what works.</a:t>
                      </a:r>
                    </a:p>
                  </a:txBody>
                  <a:tcPr marL="68580" marR="68580" marT="0" marB="0">
                    <a:lnL w="12700" cap="flat" cmpd="sng" algn="ctr">
                      <a:solidFill>
                        <a:srgbClr val="000000"/>
                      </a:solidFill>
                      <a:prstDash val="dash"/>
                      <a:round/>
                      <a:headEnd type="none" w="med" len="med"/>
                      <a:tailEnd type="none" w="med" len="med"/>
                    </a:lnL>
                    <a:lnR w="12700" cap="flat" cmpd="sng" algn="ctr">
                      <a:solidFill>
                        <a:srgbClr val="000000"/>
                      </a:solidFill>
                      <a:prstDash val="dash"/>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noFill/>
                  </a:tcPr>
                </a:tc>
                <a:extLst>
                  <a:ext uri="{0D108BD9-81ED-4DB2-BD59-A6C34878D82A}">
                    <a16:rowId xmlns:a16="http://schemas.microsoft.com/office/drawing/2014/main" val="818602508"/>
                  </a:ext>
                </a:extLst>
              </a:tr>
              <a:tr h="1026575">
                <a:tc>
                  <a:txBody>
                    <a:bodyPr/>
                    <a:lstStyle/>
                    <a:p>
                      <a:pPr>
                        <a:lnSpc>
                          <a:spcPct val="115000"/>
                        </a:lnSpc>
                        <a:spcAft>
                          <a:spcPts val="800"/>
                        </a:spcAft>
                        <a:buNone/>
                      </a:pPr>
                      <a:r>
                        <a:rPr lang="en-GB" sz="2000" b="1" kern="100" dirty="0">
                          <a:solidFill>
                            <a:srgbClr val="1E22AA"/>
                          </a:solidFill>
                          <a:effectLst/>
                          <a:latin typeface="Arial" panose="020B0604020202020204" pitchFamily="34" charset="0"/>
                          <a:ea typeface="Aptos" panose="020B0004020202020204" pitchFamily="34" charset="0"/>
                          <a:cs typeface="Arial" panose="020B0604020202020204" pitchFamily="34" charset="0"/>
                        </a:rPr>
                        <a:t>Evaluating</a:t>
                      </a:r>
                      <a:endParaRPr lang="en-GB" sz="2000" kern="100" dirty="0">
                        <a:solidFill>
                          <a:srgbClr val="1E22AA"/>
                        </a:solidFill>
                        <a:effectLst/>
                        <a:latin typeface="Arial" panose="020B0604020202020204" pitchFamily="34" charset="0"/>
                        <a:ea typeface="Aptos" panose="020B0004020202020204" pitchFamily="34" charset="0"/>
                        <a:cs typeface="Arial" panose="020B0604020202020204" pitchFamily="34" charset="0"/>
                      </a:endParaRPr>
                    </a:p>
                    <a:p>
                      <a:pPr>
                        <a:lnSpc>
                          <a:spcPct val="115000"/>
                        </a:lnSpc>
                        <a:spcAft>
                          <a:spcPts val="800"/>
                        </a:spcAft>
                        <a:buNone/>
                      </a:pPr>
                      <a:r>
                        <a:rPr lang="en-GB" sz="2000" b="1" kern="100" dirty="0">
                          <a:solidFill>
                            <a:srgbClr val="1E22AA"/>
                          </a:solidFill>
                          <a:effectLst/>
                          <a:latin typeface="Arial" panose="020B0604020202020204" pitchFamily="34" charset="0"/>
                          <a:ea typeface="Aptos" panose="020B0004020202020204" pitchFamily="34" charset="0"/>
                          <a:cs typeface="Arial" panose="020B0604020202020204" pitchFamily="34" charset="0"/>
                        </a:rPr>
                        <a:t> </a:t>
                      </a:r>
                      <a:endParaRPr lang="en-GB" sz="2000" kern="100" dirty="0">
                        <a:solidFill>
                          <a:srgbClr val="1E22AA"/>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dash"/>
                      <a:round/>
                      <a:headEnd type="none" w="med" len="med"/>
                      <a:tailEnd type="none" w="med" len="med"/>
                    </a:lnL>
                    <a:lnR w="12700" cap="flat" cmpd="sng" algn="ctr">
                      <a:solidFill>
                        <a:srgbClr val="000000"/>
                      </a:solidFill>
                      <a:prstDash val="dash"/>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solidFill>
                      <a:schemeClr val="bg2">
                        <a:lumMod val="90000"/>
                      </a:schemeClr>
                    </a:solidFill>
                  </a:tcPr>
                </a:tc>
                <a:tc>
                  <a:txBody>
                    <a:bodyPr/>
                    <a:lstStyle/>
                    <a:p>
                      <a:pPr>
                        <a:lnSpc>
                          <a:spcPct val="115000"/>
                        </a:lnSpc>
                        <a:spcAft>
                          <a:spcPts val="800"/>
                        </a:spcAft>
                        <a:buNone/>
                      </a:pPr>
                      <a:r>
                        <a:rPr lang="en-GB" sz="2000" kern="100">
                          <a:effectLst/>
                          <a:latin typeface="Arial" panose="020B0604020202020204" pitchFamily="34" charset="0"/>
                          <a:ea typeface="Aptos" panose="020B0004020202020204" pitchFamily="34" charset="0"/>
                          <a:cs typeface="Arial" panose="020B0604020202020204" pitchFamily="34" charset="0"/>
                        </a:rPr>
                        <a:t>I make judgements.</a:t>
                      </a:r>
                    </a:p>
                  </a:txBody>
                  <a:tcPr marL="68580" marR="68580" marT="0" marB="0">
                    <a:lnL w="12700" cap="flat" cmpd="sng" algn="ctr">
                      <a:solidFill>
                        <a:srgbClr val="000000"/>
                      </a:solidFill>
                      <a:prstDash val="dash"/>
                      <a:round/>
                      <a:headEnd type="none" w="med" len="med"/>
                      <a:tailEnd type="none" w="med" len="med"/>
                    </a:lnL>
                    <a:lnR w="12700" cap="flat" cmpd="sng" algn="ctr">
                      <a:solidFill>
                        <a:srgbClr val="000000"/>
                      </a:solidFill>
                      <a:prstDash val="dash"/>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noFill/>
                  </a:tcPr>
                </a:tc>
                <a:tc>
                  <a:txBody>
                    <a:bodyPr/>
                    <a:lstStyle/>
                    <a:p>
                      <a:pPr marL="342900" lvl="0" indent="-342900">
                        <a:lnSpc>
                          <a:spcPct val="115000"/>
                        </a:lnSpc>
                        <a:buFont typeface="Symbol" panose="05050102010706020507" pitchFamily="18" charset="2"/>
                        <a:buChar char=""/>
                      </a:pPr>
                      <a:r>
                        <a:rPr lang="en-GB" sz="2000" kern="100" dirty="0">
                          <a:effectLst/>
                          <a:latin typeface="Arial" panose="020B0604020202020204" pitchFamily="34" charset="0"/>
                          <a:ea typeface="Aptos" panose="020B0004020202020204" pitchFamily="34" charset="0"/>
                          <a:cs typeface="Arial" panose="020B0604020202020204" pitchFamily="34" charset="0"/>
                        </a:rPr>
                        <a:t>I find out what the children liked best.</a:t>
                      </a:r>
                    </a:p>
                    <a:p>
                      <a:pPr marL="342900" lvl="0" indent="-342900">
                        <a:lnSpc>
                          <a:spcPct val="115000"/>
                        </a:lnSpc>
                        <a:spcAft>
                          <a:spcPts val="800"/>
                        </a:spcAft>
                        <a:buFont typeface="Symbol" panose="05050102010706020507" pitchFamily="18" charset="2"/>
                        <a:buChar char=""/>
                      </a:pPr>
                      <a:r>
                        <a:rPr lang="en-GB" sz="2000" kern="100" dirty="0">
                          <a:effectLst/>
                          <a:latin typeface="Arial" panose="020B0604020202020204" pitchFamily="34" charset="0"/>
                          <a:ea typeface="Aptos" panose="020B0004020202020204" pitchFamily="34" charset="0"/>
                          <a:cs typeface="Arial" panose="020B0604020202020204" pitchFamily="34" charset="0"/>
                        </a:rPr>
                        <a:t>I think about what could be even better.</a:t>
                      </a:r>
                    </a:p>
                  </a:txBody>
                  <a:tcPr marL="68580" marR="68580" marT="0" marB="0">
                    <a:lnL w="12700" cap="flat" cmpd="sng" algn="ctr">
                      <a:solidFill>
                        <a:srgbClr val="000000"/>
                      </a:solidFill>
                      <a:prstDash val="dash"/>
                      <a:round/>
                      <a:headEnd type="none" w="med" len="med"/>
                      <a:tailEnd type="none" w="med" len="med"/>
                    </a:lnL>
                    <a:lnR w="12700" cap="flat" cmpd="sng" algn="ctr">
                      <a:solidFill>
                        <a:srgbClr val="000000"/>
                      </a:solidFill>
                      <a:prstDash val="dash"/>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noFill/>
                  </a:tcPr>
                </a:tc>
                <a:extLst>
                  <a:ext uri="{0D108BD9-81ED-4DB2-BD59-A6C34878D82A}">
                    <a16:rowId xmlns:a16="http://schemas.microsoft.com/office/drawing/2014/main" val="2258020430"/>
                  </a:ext>
                </a:extLst>
              </a:tr>
            </a:tbl>
          </a:graphicData>
        </a:graphic>
      </p:graphicFrame>
      <p:pic>
        <p:nvPicPr>
          <p:cNvPr id="23" name="Graphic 22" descr="Badge outline">
            <a:extLst>
              <a:ext uri="{FF2B5EF4-FFF2-40B4-BE49-F238E27FC236}">
                <a16:creationId xmlns:a16="http://schemas.microsoft.com/office/drawing/2014/main" id="{BCAB8310-B94B-38BE-77FA-A2ECE7EBC6BF}"/>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5638800" y="5508697"/>
            <a:ext cx="914400" cy="914400"/>
          </a:xfrm>
          <a:prstGeom prst="rect">
            <a:avLst/>
          </a:prstGeom>
        </p:spPr>
      </p:pic>
    </p:spTree>
    <p:extLst>
      <p:ext uri="{BB962C8B-B14F-4D97-AF65-F5344CB8AC3E}">
        <p14:creationId xmlns:p14="http://schemas.microsoft.com/office/powerpoint/2010/main" val="15621552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 name="Picture 6" descr="content.png"/>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A85BDF4D-0B60-3F45-88C3-0F3C02298D1D}"/>
              </a:ext>
            </a:extLst>
          </p:cNvPr>
          <p:cNvSpPr txBox="1">
            <a:spLocks noChangeArrowheads="1"/>
          </p:cNvSpPr>
          <p:nvPr/>
        </p:nvSpPr>
        <p:spPr bwMode="auto">
          <a:xfrm>
            <a:off x="335255" y="286136"/>
            <a:ext cx="11212206" cy="138499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GB" sz="3600" b="1">
                <a:solidFill>
                  <a:srgbClr val="1E22AA"/>
                </a:solidFill>
                <a:latin typeface="Arial" panose="020B0604020202020204" pitchFamily="34" charset="0"/>
                <a:cs typeface="Arial" panose="020B0604020202020204" pitchFamily="34" charset="0"/>
              </a:rPr>
              <a:t>Overview for teacher </a:t>
            </a:r>
          </a:p>
          <a:p>
            <a:pPr eaLnBrk="1" hangingPunct="1"/>
            <a:endParaRPr lang="en-GB" sz="4800">
              <a:solidFill>
                <a:srgbClr val="009FE3"/>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2B85A52B-DB41-5CAC-2195-79A7BAD8ACA2}"/>
              </a:ext>
            </a:extLst>
          </p:cNvPr>
          <p:cNvSpPr>
            <a:spLocks noGrp="1"/>
          </p:cNvSpPr>
          <p:nvPr>
            <p:ph sz="half" idx="1"/>
          </p:nvPr>
        </p:nvSpPr>
        <p:spPr>
          <a:xfrm>
            <a:off x="644539" y="1015004"/>
            <a:ext cx="5181600" cy="5226770"/>
          </a:xfrm>
        </p:spPr>
        <p:txBody>
          <a:bodyPr>
            <a:normAutofit fontScale="92500" lnSpcReduction="20000"/>
          </a:bodyPr>
          <a:lstStyle/>
          <a:p>
            <a:pPr marL="0" indent="0">
              <a:lnSpc>
                <a:spcPct val="110000"/>
              </a:lnSpc>
              <a:spcBef>
                <a:spcPts val="0"/>
              </a:spcBef>
              <a:buNone/>
            </a:pPr>
            <a:r>
              <a:rPr lang="en-GB" sz="1900" b="1" dirty="0">
                <a:latin typeface="Arial" panose="020B0604020202020204" pitchFamily="34" charset="0"/>
                <a:cs typeface="Arial" panose="020B0604020202020204" pitchFamily="34" charset="0"/>
              </a:rPr>
              <a:t>Aim: </a:t>
            </a:r>
            <a:r>
              <a:rPr lang="en-GB" sz="1900" dirty="0">
                <a:latin typeface="Arial" panose="020B0604020202020204" pitchFamily="34" charset="0"/>
                <a:cs typeface="Arial" panose="020B0604020202020204" pitchFamily="34" charset="0"/>
              </a:rPr>
              <a:t>Enable primary-age pupils to run fun and informal physical activities for other children in school. </a:t>
            </a:r>
          </a:p>
          <a:p>
            <a:pPr marL="0" indent="0">
              <a:lnSpc>
                <a:spcPct val="110000"/>
              </a:lnSpc>
              <a:spcBef>
                <a:spcPts val="0"/>
              </a:spcBef>
              <a:buNone/>
            </a:pPr>
            <a:endParaRPr lang="en-GB" sz="1900" dirty="0">
              <a:latin typeface="Arial" panose="020B0604020202020204" pitchFamily="34" charset="0"/>
              <a:cs typeface="Arial" panose="020B0604020202020204" pitchFamily="34" charset="0"/>
            </a:endParaRPr>
          </a:p>
          <a:p>
            <a:pPr marL="0" indent="0">
              <a:lnSpc>
                <a:spcPct val="110000"/>
              </a:lnSpc>
              <a:spcBef>
                <a:spcPts val="0"/>
              </a:spcBef>
              <a:buNone/>
            </a:pPr>
            <a:r>
              <a:rPr lang="en-GB" sz="1900" b="1" dirty="0">
                <a:latin typeface="Arial" panose="020B0604020202020204" pitchFamily="34" charset="0"/>
                <a:cs typeface="Arial" panose="020B0604020202020204" pitchFamily="34" charset="0"/>
              </a:rPr>
              <a:t>Audience: </a:t>
            </a:r>
            <a:r>
              <a:rPr lang="en-GB" sz="1900" dirty="0">
                <a:latin typeface="Arial" panose="020B0604020202020204" pitchFamily="34" charset="0"/>
                <a:cs typeface="Arial" panose="020B0604020202020204" pitchFamily="34" charset="0"/>
              </a:rPr>
              <a:t>Pupils aged 8-11 years who are new to leading physical activities. You can determine if you would like to work with younger leaders and feel content is appropriate for them based on individuals.</a:t>
            </a:r>
          </a:p>
          <a:p>
            <a:pPr marL="0" indent="0">
              <a:lnSpc>
                <a:spcPct val="110000"/>
              </a:lnSpc>
              <a:spcBef>
                <a:spcPts val="0"/>
              </a:spcBef>
              <a:buNone/>
            </a:pPr>
            <a:endParaRPr lang="en-GB" sz="1900" dirty="0">
              <a:latin typeface="Arial" panose="020B0604020202020204" pitchFamily="34" charset="0"/>
              <a:cs typeface="Arial" panose="020B0604020202020204" pitchFamily="34" charset="0"/>
            </a:endParaRPr>
          </a:p>
          <a:p>
            <a:pPr marL="0" indent="0">
              <a:lnSpc>
                <a:spcPct val="110000"/>
              </a:lnSpc>
              <a:spcBef>
                <a:spcPts val="0"/>
              </a:spcBef>
              <a:buNone/>
            </a:pPr>
            <a:r>
              <a:rPr lang="en-GB" sz="1900" b="1" dirty="0">
                <a:latin typeface="Arial" panose="020B0604020202020204" pitchFamily="34" charset="0"/>
                <a:cs typeface="Arial" panose="020B0604020202020204" pitchFamily="34" charset="0"/>
              </a:rPr>
              <a:t>Organisation:</a:t>
            </a:r>
          </a:p>
          <a:p>
            <a:pPr marL="0" indent="0">
              <a:lnSpc>
                <a:spcPct val="110000"/>
              </a:lnSpc>
              <a:spcBef>
                <a:spcPts val="0"/>
              </a:spcBef>
              <a:buNone/>
            </a:pPr>
            <a:r>
              <a:rPr lang="en-GB" sz="1900" dirty="0">
                <a:latin typeface="Arial" panose="020B0604020202020204" pitchFamily="34" charset="0"/>
                <a:cs typeface="Arial" panose="020B0604020202020204" pitchFamily="34" charset="0"/>
              </a:rPr>
              <a:t>This introductory resource includes four bitesize modules, which use pupil-facing slides and interactive tasks to help young leaders to get started. The four steps are:</a:t>
            </a:r>
          </a:p>
          <a:p>
            <a:pPr marL="342900" indent="-342900">
              <a:lnSpc>
                <a:spcPct val="110000"/>
              </a:lnSpc>
              <a:spcBef>
                <a:spcPts val="0"/>
              </a:spcBef>
              <a:buFont typeface="+mj-lt"/>
              <a:buAutoNum type="arabicPeriod"/>
            </a:pPr>
            <a:r>
              <a:rPr lang="en-GB" sz="1900" dirty="0">
                <a:latin typeface="Arial" panose="020B0604020202020204" pitchFamily="34" charset="0"/>
                <a:cs typeface="Arial" panose="020B0604020202020204" pitchFamily="34" charset="0"/>
              </a:rPr>
              <a:t>Purpose</a:t>
            </a:r>
          </a:p>
          <a:p>
            <a:pPr marL="342900" indent="-342900">
              <a:lnSpc>
                <a:spcPct val="110000"/>
              </a:lnSpc>
              <a:spcBef>
                <a:spcPts val="0"/>
              </a:spcBef>
              <a:buFont typeface="+mj-lt"/>
              <a:buAutoNum type="arabicPeriod"/>
            </a:pPr>
            <a:r>
              <a:rPr lang="en-GB" sz="1900" dirty="0">
                <a:latin typeface="Arial" panose="020B0604020202020204" pitchFamily="34" charset="0"/>
                <a:cs typeface="Arial" panose="020B0604020202020204" pitchFamily="34" charset="0"/>
              </a:rPr>
              <a:t>Plan</a:t>
            </a:r>
          </a:p>
          <a:p>
            <a:pPr marL="342900" indent="-342900">
              <a:lnSpc>
                <a:spcPct val="110000"/>
              </a:lnSpc>
              <a:spcBef>
                <a:spcPts val="0"/>
              </a:spcBef>
              <a:buFont typeface="+mj-lt"/>
              <a:buAutoNum type="arabicPeriod"/>
            </a:pPr>
            <a:r>
              <a:rPr lang="en-GB" sz="1900" dirty="0">
                <a:latin typeface="Arial" panose="020B0604020202020204" pitchFamily="34" charset="0"/>
                <a:cs typeface="Arial" panose="020B0604020202020204" pitchFamily="34" charset="0"/>
              </a:rPr>
              <a:t>Do</a:t>
            </a:r>
          </a:p>
          <a:p>
            <a:pPr marL="342900" indent="-342900">
              <a:lnSpc>
                <a:spcPct val="110000"/>
              </a:lnSpc>
              <a:spcBef>
                <a:spcPts val="0"/>
              </a:spcBef>
              <a:buFont typeface="+mj-lt"/>
              <a:buAutoNum type="arabicPeriod"/>
            </a:pPr>
            <a:r>
              <a:rPr lang="en-GB" sz="1900" dirty="0">
                <a:latin typeface="Arial" panose="020B0604020202020204" pitchFamily="34" charset="0"/>
                <a:cs typeface="Arial" panose="020B0604020202020204" pitchFamily="34" charset="0"/>
              </a:rPr>
              <a:t>Review </a:t>
            </a:r>
          </a:p>
          <a:p>
            <a:pPr marL="0" indent="0">
              <a:lnSpc>
                <a:spcPct val="110000"/>
              </a:lnSpc>
              <a:spcBef>
                <a:spcPts val="0"/>
              </a:spcBef>
              <a:buNone/>
            </a:pPr>
            <a:endParaRPr lang="en-GB" sz="1900" dirty="0">
              <a:latin typeface="Arial" panose="020B0604020202020204" pitchFamily="34" charset="0"/>
              <a:cs typeface="Arial" panose="020B0604020202020204" pitchFamily="34" charset="0"/>
            </a:endParaRPr>
          </a:p>
          <a:p>
            <a:pPr marL="0" indent="0">
              <a:lnSpc>
                <a:spcPct val="110000"/>
              </a:lnSpc>
              <a:spcBef>
                <a:spcPts val="0"/>
              </a:spcBef>
              <a:buNone/>
            </a:pPr>
            <a:endParaRPr lang="en-GB" sz="1800" dirty="0">
              <a:latin typeface="Arial" panose="020B0604020202020204" pitchFamily="34" charset="0"/>
              <a:cs typeface="Arial" panose="020B0604020202020204" pitchFamily="34" charset="0"/>
            </a:endParaRPr>
          </a:p>
        </p:txBody>
      </p:sp>
      <p:sp>
        <p:nvSpPr>
          <p:cNvPr id="5" name="Content Placeholder 4">
            <a:extLst>
              <a:ext uri="{FF2B5EF4-FFF2-40B4-BE49-F238E27FC236}">
                <a16:creationId xmlns:a16="http://schemas.microsoft.com/office/drawing/2014/main" id="{8369C488-FE07-16BD-5CD8-0FCD419C5AE6}"/>
              </a:ext>
            </a:extLst>
          </p:cNvPr>
          <p:cNvSpPr>
            <a:spLocks noGrp="1"/>
          </p:cNvSpPr>
          <p:nvPr>
            <p:ph sz="half" idx="2"/>
          </p:nvPr>
        </p:nvSpPr>
        <p:spPr>
          <a:xfrm>
            <a:off x="6161394" y="1015004"/>
            <a:ext cx="5181600" cy="4351338"/>
          </a:xfrm>
        </p:spPr>
        <p:txBody>
          <a:bodyPr>
            <a:normAutofit fontScale="92500" lnSpcReduction="20000"/>
          </a:bodyPr>
          <a:lstStyle/>
          <a:p>
            <a:pPr marL="0" indent="0">
              <a:lnSpc>
                <a:spcPct val="110000"/>
              </a:lnSpc>
              <a:spcBef>
                <a:spcPts val="0"/>
              </a:spcBef>
              <a:buNone/>
            </a:pPr>
            <a:r>
              <a:rPr lang="en-GB" sz="1900" b="1" dirty="0">
                <a:latin typeface="Arial" panose="020B0604020202020204" pitchFamily="34" charset="0"/>
                <a:cs typeface="Arial" panose="020B0604020202020204" pitchFamily="34" charset="0"/>
              </a:rPr>
              <a:t>Time:</a:t>
            </a:r>
          </a:p>
          <a:p>
            <a:pPr marL="0" indent="0">
              <a:lnSpc>
                <a:spcPct val="110000"/>
              </a:lnSpc>
              <a:spcBef>
                <a:spcPts val="0"/>
              </a:spcBef>
              <a:buNone/>
            </a:pPr>
            <a:r>
              <a:rPr lang="en-GB" sz="1900" dirty="0">
                <a:latin typeface="Arial" panose="020B0604020202020204" pitchFamily="34" charset="0"/>
                <a:cs typeface="Arial" panose="020B0604020202020204" pitchFamily="34" charset="0"/>
              </a:rPr>
              <a:t>Each module includes approx. 30 mins of core tasks plus 15-30 mins of optional tasks.</a:t>
            </a:r>
          </a:p>
          <a:p>
            <a:pPr marL="0" indent="0">
              <a:lnSpc>
                <a:spcPct val="110000"/>
              </a:lnSpc>
              <a:spcBef>
                <a:spcPts val="0"/>
              </a:spcBef>
              <a:buNone/>
            </a:pPr>
            <a:endParaRPr lang="en-GB" sz="1900" b="1" dirty="0">
              <a:latin typeface="Arial" panose="020B0604020202020204" pitchFamily="34" charset="0"/>
              <a:cs typeface="Arial" panose="020B0604020202020204" pitchFamily="34" charset="0"/>
            </a:endParaRPr>
          </a:p>
          <a:p>
            <a:pPr marL="0" indent="0">
              <a:lnSpc>
                <a:spcPct val="110000"/>
              </a:lnSpc>
              <a:spcBef>
                <a:spcPts val="0"/>
              </a:spcBef>
              <a:buNone/>
            </a:pPr>
            <a:endParaRPr lang="en-GB" sz="1900" b="1" dirty="0">
              <a:latin typeface="Arial" panose="020B0604020202020204" pitchFamily="34" charset="0"/>
              <a:cs typeface="Arial" panose="020B0604020202020204" pitchFamily="34" charset="0"/>
            </a:endParaRPr>
          </a:p>
          <a:p>
            <a:pPr marL="0" indent="0">
              <a:lnSpc>
                <a:spcPct val="110000"/>
              </a:lnSpc>
              <a:spcBef>
                <a:spcPts val="0"/>
              </a:spcBef>
              <a:buNone/>
            </a:pPr>
            <a:r>
              <a:rPr lang="en-GB" sz="1900" b="1" dirty="0">
                <a:latin typeface="Arial" panose="020B0604020202020204" pitchFamily="34" charset="0"/>
                <a:cs typeface="Arial" panose="020B0604020202020204" pitchFamily="34" charset="0"/>
              </a:rPr>
              <a:t>Preparation: </a:t>
            </a:r>
          </a:p>
          <a:p>
            <a:pPr>
              <a:lnSpc>
                <a:spcPct val="110000"/>
              </a:lnSpc>
              <a:spcBef>
                <a:spcPts val="0"/>
              </a:spcBef>
            </a:pPr>
            <a:r>
              <a:rPr lang="en-GB" sz="1900" dirty="0">
                <a:latin typeface="Arial" panose="020B0604020202020204" pitchFamily="34" charset="0"/>
                <a:cs typeface="Arial" panose="020B0604020202020204" pitchFamily="34" charset="0"/>
              </a:rPr>
              <a:t>Read the individual slide notes to support your delivery of the module to your pupils. </a:t>
            </a:r>
          </a:p>
          <a:p>
            <a:pPr>
              <a:lnSpc>
                <a:spcPct val="110000"/>
              </a:lnSpc>
              <a:spcBef>
                <a:spcPts val="0"/>
              </a:spcBef>
            </a:pPr>
            <a:r>
              <a:rPr lang="en-GB" sz="1900" dirty="0">
                <a:latin typeface="Arial" panose="020B0604020202020204" pitchFamily="34" charset="0"/>
                <a:cs typeface="Arial" panose="020B0604020202020204" pitchFamily="34" charset="0"/>
              </a:rPr>
              <a:t>Play the slides in slideshow mode to see how the animations work.</a:t>
            </a:r>
          </a:p>
          <a:p>
            <a:pPr>
              <a:lnSpc>
                <a:spcPct val="110000"/>
              </a:lnSpc>
              <a:spcBef>
                <a:spcPts val="0"/>
              </a:spcBef>
            </a:pPr>
            <a:r>
              <a:rPr lang="en-GB" sz="1900" dirty="0">
                <a:latin typeface="Arial" panose="020B0604020202020204" pitchFamily="34" charset="0"/>
                <a:cs typeface="Arial" panose="020B0604020202020204" pitchFamily="34" charset="0"/>
              </a:rPr>
              <a:t>Refer to slide 4 for a summary of the module, including required equipment and resources. </a:t>
            </a:r>
          </a:p>
          <a:p>
            <a:pPr>
              <a:lnSpc>
                <a:spcPct val="110000"/>
              </a:lnSpc>
              <a:spcBef>
                <a:spcPts val="0"/>
              </a:spcBef>
            </a:pPr>
            <a:r>
              <a:rPr lang="en-GB" sz="1900" dirty="0">
                <a:latin typeface="Arial" panose="020B0604020202020204" pitchFamily="34" charset="0"/>
                <a:cs typeface="Arial" panose="020B0604020202020204" pitchFamily="34" charset="0"/>
              </a:rPr>
              <a:t>Download the associated handouts to support pupils’ learning (optional).</a:t>
            </a:r>
          </a:p>
          <a:p>
            <a:pPr marL="0" indent="0">
              <a:lnSpc>
                <a:spcPct val="110000"/>
              </a:lnSpc>
              <a:spcBef>
                <a:spcPts val="0"/>
              </a:spcBef>
              <a:buNone/>
            </a:pPr>
            <a:endParaRPr lang="en-GB" sz="1800" dirty="0">
              <a:latin typeface="Arial" panose="020B0604020202020204" pitchFamily="34" charset="0"/>
              <a:cs typeface="Arial" panose="020B0604020202020204" pitchFamily="34" charset="0"/>
            </a:endParaRPr>
          </a:p>
          <a:p>
            <a:pPr marL="0" indent="0">
              <a:lnSpc>
                <a:spcPct val="110000"/>
              </a:lnSpc>
              <a:spcBef>
                <a:spcPts val="0"/>
              </a:spcBef>
              <a:buNone/>
            </a:pPr>
            <a:r>
              <a:rPr lang="en-GB" sz="1900" b="1" dirty="0">
                <a:latin typeface="Arial" panose="020B0604020202020204" pitchFamily="34" charset="0"/>
                <a:cs typeface="Arial" panose="020B0604020202020204" pitchFamily="34" charset="0"/>
              </a:rPr>
              <a:t>Inclusion: </a:t>
            </a:r>
            <a:r>
              <a:rPr lang="en-GB" sz="1900" dirty="0">
                <a:latin typeface="Arial" panose="020B0604020202020204" pitchFamily="34" charset="0"/>
                <a:cs typeface="Arial" panose="020B0604020202020204" pitchFamily="34" charset="0"/>
              </a:rPr>
              <a:t>The slide notes suggest alternatives to help you to include pupils with different needs and abilities.</a:t>
            </a:r>
          </a:p>
          <a:p>
            <a:pPr marL="0" indent="0">
              <a:lnSpc>
                <a:spcPct val="110000"/>
              </a:lnSpc>
              <a:spcBef>
                <a:spcPts val="0"/>
              </a:spcBef>
              <a:buNone/>
            </a:pPr>
            <a:endParaRPr lang="en-GB" sz="1800" dirty="0">
              <a:latin typeface="Arial" panose="020B0604020202020204" pitchFamily="34" charset="0"/>
              <a:cs typeface="Arial" panose="020B0604020202020204" pitchFamily="34" charset="0"/>
            </a:endParaRPr>
          </a:p>
          <a:p>
            <a:pPr marL="0" indent="0">
              <a:lnSpc>
                <a:spcPct val="110000"/>
              </a:lnSpc>
              <a:spcBef>
                <a:spcPts val="0"/>
              </a:spcBef>
              <a:buNone/>
            </a:pPr>
            <a:endParaRPr lang="en-GB" sz="19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559341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content.png"/>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A85BDF4D-0B60-3F45-88C3-0F3C02298D1D}"/>
              </a:ext>
            </a:extLst>
          </p:cNvPr>
          <p:cNvSpPr txBox="1">
            <a:spLocks noChangeArrowheads="1"/>
          </p:cNvSpPr>
          <p:nvPr/>
        </p:nvSpPr>
        <p:spPr bwMode="auto">
          <a:xfrm>
            <a:off x="298477" y="564824"/>
            <a:ext cx="7295503" cy="518603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GB" sz="4800" b="1" dirty="0">
                <a:solidFill>
                  <a:srgbClr val="1E22AA"/>
                </a:solidFill>
                <a:latin typeface="Arial" panose="020B0604020202020204" pitchFamily="34" charset="0"/>
                <a:cs typeface="Arial" panose="020B0604020202020204" pitchFamily="34" charset="0"/>
              </a:rPr>
              <a:t>What do you want to gain from being a young leader?</a:t>
            </a:r>
          </a:p>
          <a:p>
            <a:pPr eaLnBrk="1" hangingPunct="1"/>
            <a:endParaRPr lang="en-GB" sz="1800" b="1" dirty="0">
              <a:solidFill>
                <a:srgbClr val="1E22AA"/>
              </a:solidFill>
              <a:latin typeface="Arial" panose="020B0604020202020204" pitchFamily="34" charset="0"/>
              <a:cs typeface="Arial" panose="020B0604020202020204" pitchFamily="34" charset="0"/>
            </a:endParaRPr>
          </a:p>
          <a:p>
            <a:pPr eaLnBrk="1" hangingPunct="1"/>
            <a:endParaRPr lang="en-GB" sz="100" dirty="0">
              <a:solidFill>
                <a:srgbClr val="009FE3"/>
              </a:solidFill>
              <a:latin typeface="Arial" panose="020B0604020202020204" pitchFamily="34" charset="0"/>
              <a:cs typeface="Arial" panose="020B0604020202020204" pitchFamily="34" charset="0"/>
            </a:endParaRPr>
          </a:p>
          <a:p>
            <a:pPr marL="457200" indent="-457200" eaLnBrk="1" hangingPunct="1">
              <a:buFont typeface="Arial" panose="020B0604020202020204" pitchFamily="34" charset="0"/>
              <a:buChar char="•"/>
            </a:pPr>
            <a:r>
              <a:rPr lang="en-US" sz="2800" b="1" dirty="0">
                <a:solidFill>
                  <a:srgbClr val="1E22AA"/>
                </a:solidFill>
                <a:latin typeface="Arial" panose="020B0604020202020204" pitchFamily="34" charset="0"/>
                <a:cs typeface="Arial" panose="020B0604020202020204" pitchFamily="34" charset="0"/>
              </a:rPr>
              <a:t>Use the handout to write or draw your personal goals.</a:t>
            </a:r>
          </a:p>
          <a:p>
            <a:pPr eaLnBrk="1" hangingPunct="1"/>
            <a:endParaRPr lang="en-US" sz="2800" dirty="0">
              <a:solidFill>
                <a:srgbClr val="1E22AA"/>
              </a:solidFill>
              <a:latin typeface="Arial" panose="020B0604020202020204" pitchFamily="34" charset="0"/>
              <a:cs typeface="Arial" panose="020B0604020202020204" pitchFamily="34" charset="0"/>
            </a:endParaRPr>
          </a:p>
          <a:p>
            <a:pPr marL="457200" indent="-457200" eaLnBrk="1" hangingPunct="1">
              <a:buFont typeface="Arial" panose="020B0604020202020204" pitchFamily="34" charset="0"/>
              <a:buChar char="•"/>
            </a:pPr>
            <a:r>
              <a:rPr lang="en-US" sz="2800" b="1" dirty="0">
                <a:solidFill>
                  <a:srgbClr val="1E22AA"/>
                </a:solidFill>
                <a:latin typeface="Arial" panose="020B0604020202020204" pitchFamily="34" charset="0"/>
                <a:cs typeface="Arial" panose="020B0604020202020204" pitchFamily="34" charset="0"/>
              </a:rPr>
              <a:t>Choose the leadership skills that you want to </a:t>
            </a:r>
            <a:r>
              <a:rPr lang="en-US" sz="2800" b="1" dirty="0" err="1">
                <a:solidFill>
                  <a:srgbClr val="1E22AA"/>
                </a:solidFill>
                <a:latin typeface="Arial" panose="020B0604020202020204" pitchFamily="34" charset="0"/>
                <a:cs typeface="Arial" panose="020B0604020202020204" pitchFamily="34" charset="0"/>
              </a:rPr>
              <a:t>practise</a:t>
            </a:r>
            <a:r>
              <a:rPr lang="en-US" sz="2800" b="1" dirty="0">
                <a:solidFill>
                  <a:srgbClr val="1E22AA"/>
                </a:solidFill>
                <a:latin typeface="Arial" panose="020B0604020202020204" pitchFamily="34" charset="0"/>
                <a:cs typeface="Arial" panose="020B0604020202020204" pitchFamily="34" charset="0"/>
              </a:rPr>
              <a:t> most.</a:t>
            </a:r>
          </a:p>
          <a:p>
            <a:pPr eaLnBrk="1" hangingPunct="1"/>
            <a:endParaRPr lang="en-US" sz="2800" dirty="0">
              <a:solidFill>
                <a:srgbClr val="1E22AA"/>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901F04B0-8867-EC35-F3A1-714A02154F39}"/>
              </a:ext>
            </a:extLst>
          </p:cNvPr>
          <p:cNvSpPr txBox="1"/>
          <p:nvPr/>
        </p:nvSpPr>
        <p:spPr>
          <a:xfrm>
            <a:off x="8145609" y="1280405"/>
            <a:ext cx="3494762" cy="3754874"/>
          </a:xfrm>
          <a:prstGeom prst="rect">
            <a:avLst/>
          </a:prstGeom>
          <a:noFill/>
          <a:ln>
            <a:solidFill>
              <a:schemeClr val="bg1">
                <a:lumMod val="50000"/>
              </a:schemeClr>
            </a:solidFill>
          </a:ln>
        </p:spPr>
        <p:txBody>
          <a:bodyPr wrap="square" rtlCol="0">
            <a:spAutoFit/>
          </a:bodyPr>
          <a:lstStyle/>
          <a:p>
            <a:pPr algn="ctr"/>
            <a:endParaRPr lang="en-GB" dirty="0">
              <a:solidFill>
                <a:srgbClr val="FF0000"/>
              </a:solidFill>
            </a:endParaRPr>
          </a:p>
          <a:p>
            <a:pPr algn="ctr"/>
            <a:endParaRPr lang="en-GB" dirty="0">
              <a:solidFill>
                <a:srgbClr val="FF0000"/>
              </a:solidFill>
            </a:endParaRPr>
          </a:p>
          <a:p>
            <a:pPr algn="ctr"/>
            <a:endParaRPr lang="en-GB" dirty="0">
              <a:solidFill>
                <a:srgbClr val="FF0000"/>
              </a:solidFill>
            </a:endParaRPr>
          </a:p>
          <a:p>
            <a:pPr algn="ctr"/>
            <a:endParaRPr lang="en-GB" dirty="0">
              <a:solidFill>
                <a:srgbClr val="FF0000"/>
              </a:solidFill>
            </a:endParaRPr>
          </a:p>
          <a:p>
            <a:pPr algn="ctr"/>
            <a:endParaRPr lang="en-GB" dirty="0">
              <a:solidFill>
                <a:srgbClr val="FF0000"/>
              </a:solidFill>
            </a:endParaRPr>
          </a:p>
          <a:p>
            <a:pPr algn="ctr"/>
            <a:r>
              <a:rPr lang="en-GB" sz="2000" dirty="0">
                <a:solidFill>
                  <a:srgbClr val="1E22AA"/>
                </a:solidFill>
                <a:latin typeface="Arial"/>
              </a:rPr>
              <a:t>Insert image of handout when designed.</a:t>
            </a:r>
          </a:p>
          <a:p>
            <a:pPr algn="ctr"/>
            <a:endParaRPr lang="en-GB" dirty="0">
              <a:solidFill>
                <a:srgbClr val="FF0000"/>
              </a:solidFill>
            </a:endParaRPr>
          </a:p>
          <a:p>
            <a:pPr algn="ctr"/>
            <a:endParaRPr lang="en-GB" dirty="0">
              <a:solidFill>
                <a:srgbClr val="FF0000"/>
              </a:solidFill>
            </a:endParaRPr>
          </a:p>
          <a:p>
            <a:pPr algn="ctr"/>
            <a:endParaRPr lang="en-GB" dirty="0">
              <a:solidFill>
                <a:srgbClr val="FF0000"/>
              </a:solidFill>
            </a:endParaRPr>
          </a:p>
          <a:p>
            <a:pPr algn="ctr"/>
            <a:endParaRPr lang="en-GB" dirty="0">
              <a:solidFill>
                <a:srgbClr val="FF0000"/>
              </a:solidFill>
            </a:endParaRPr>
          </a:p>
          <a:p>
            <a:pPr algn="ctr"/>
            <a:endParaRPr lang="en-GB" dirty="0">
              <a:solidFill>
                <a:srgbClr val="FF0000"/>
              </a:solidFill>
            </a:endParaRPr>
          </a:p>
          <a:p>
            <a:pPr algn="ctr"/>
            <a:endParaRPr lang="en-GB" dirty="0">
              <a:solidFill>
                <a:srgbClr val="FF0000"/>
              </a:solidFill>
            </a:endParaRPr>
          </a:p>
        </p:txBody>
      </p:sp>
      <p:pic>
        <p:nvPicPr>
          <p:cNvPr id="2" name="Picture 1">
            <a:extLst>
              <a:ext uri="{FF2B5EF4-FFF2-40B4-BE49-F238E27FC236}">
                <a16:creationId xmlns:a16="http://schemas.microsoft.com/office/drawing/2014/main" id="{AB47B637-B3AD-70FF-97E2-A49FDD147622}"/>
              </a:ext>
            </a:extLst>
          </p:cNvPr>
          <p:cNvPicPr>
            <a:picLocks noChangeAspect="1"/>
          </p:cNvPicPr>
          <p:nvPr/>
        </p:nvPicPr>
        <p:blipFill>
          <a:blip r:embed="rId4"/>
          <a:stretch>
            <a:fillRect/>
          </a:stretch>
        </p:blipFill>
        <p:spPr>
          <a:xfrm>
            <a:off x="4427851" y="4581286"/>
            <a:ext cx="3717758" cy="2478505"/>
          </a:xfrm>
          <a:prstGeom prst="rect">
            <a:avLst/>
          </a:prstGeom>
        </p:spPr>
      </p:pic>
    </p:spTree>
    <p:extLst>
      <p:ext uri="{BB962C8B-B14F-4D97-AF65-F5344CB8AC3E}">
        <p14:creationId xmlns:p14="http://schemas.microsoft.com/office/powerpoint/2010/main" val="27354079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6B9044D-4C79-B82D-D748-C9073D82F0B9}"/>
            </a:ext>
          </a:extLst>
        </p:cNvPr>
        <p:cNvGrpSpPr/>
        <p:nvPr/>
      </p:nvGrpSpPr>
      <p:grpSpPr>
        <a:xfrm>
          <a:off x="0" y="0"/>
          <a:ext cx="0" cy="0"/>
          <a:chOff x="0" y="0"/>
          <a:chExt cx="0" cy="0"/>
        </a:xfrm>
      </p:grpSpPr>
      <p:pic>
        <p:nvPicPr>
          <p:cNvPr id="5" name="Picture 4" descr="section_blue.png"/>
          <p:cNvPicPr>
            <a:picLocks noChangeAspect="1"/>
          </p:cNvPicPr>
          <p:nvPr/>
        </p:nvPicPr>
        <p:blipFill>
          <a:blip r:embed="rId3"/>
          <a:stretch>
            <a:fillRect/>
          </a:stretch>
        </p:blipFill>
        <p:spPr>
          <a:xfrm>
            <a:off x="0" y="0"/>
            <a:ext cx="12192000" cy="6858000"/>
          </a:xfrm>
          <a:prstGeom prst="rect">
            <a:avLst/>
          </a:prstGeom>
        </p:spPr>
      </p:pic>
      <p:sp>
        <p:nvSpPr>
          <p:cNvPr id="4" name="TextBox 7">
            <a:extLst>
              <a:ext uri="{FF2B5EF4-FFF2-40B4-BE49-F238E27FC236}">
                <a16:creationId xmlns:a16="http://schemas.microsoft.com/office/drawing/2014/main" id="{4814D6F8-AF5C-70CD-1EE5-8F16D992E7D7}"/>
              </a:ext>
            </a:extLst>
          </p:cNvPr>
          <p:cNvSpPr txBox="1">
            <a:spLocks noChangeArrowheads="1"/>
          </p:cNvSpPr>
          <p:nvPr/>
        </p:nvSpPr>
        <p:spPr bwMode="auto">
          <a:xfrm>
            <a:off x="298476" y="374226"/>
            <a:ext cx="10901363" cy="1938992"/>
          </a:xfrm>
          <a:prstGeom prst="rect">
            <a:avLst/>
          </a:prstGeo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lIns="91440" tIns="45720" rIns="91440" bIns="45720" rtlCol="0" anchor="t">
            <a:norm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l" eaLnBrk="1" hangingPunct="1">
              <a:lnSpc>
                <a:spcPct val="90000"/>
              </a:lnSpc>
              <a:spcBef>
                <a:spcPct val="0"/>
              </a:spcBef>
              <a:spcAft>
                <a:spcPts val="600"/>
              </a:spcAft>
            </a:pPr>
            <a:endParaRPr lang="en-US" sz="4000" b="1" kern="1200" dirty="0">
              <a:solidFill>
                <a:schemeClr val="tx1">
                  <a:lumMod val="75000"/>
                  <a:lumOff val="25000"/>
                </a:schemeClr>
              </a:solidFill>
              <a:latin typeface="+mj-lt"/>
              <a:ea typeface="+mj-ea"/>
              <a:cs typeface="+mj-cs"/>
            </a:endParaRPr>
          </a:p>
          <a:p>
            <a:pPr algn="l" eaLnBrk="1" hangingPunct="1">
              <a:lnSpc>
                <a:spcPct val="90000"/>
              </a:lnSpc>
              <a:spcBef>
                <a:spcPct val="0"/>
              </a:spcBef>
              <a:spcAft>
                <a:spcPts val="600"/>
              </a:spcAft>
            </a:pPr>
            <a:r>
              <a:rPr lang="en-US" sz="6000" b="1" kern="1200" dirty="0">
                <a:solidFill>
                  <a:srgbClr val="FFFFFF"/>
                </a:solidFill>
                <a:latin typeface="Arial" panose="020B0604020202020204" pitchFamily="34" charset="0"/>
                <a:ea typeface="+mj-ea"/>
                <a:cs typeface="Arial" panose="020B0604020202020204" pitchFamily="34" charset="0"/>
              </a:rPr>
              <a:t>Who are we?</a:t>
            </a:r>
          </a:p>
        </p:txBody>
      </p:sp>
    </p:spTree>
    <p:extLst>
      <p:ext uri="{BB962C8B-B14F-4D97-AF65-F5344CB8AC3E}">
        <p14:creationId xmlns:p14="http://schemas.microsoft.com/office/powerpoint/2010/main" val="4721880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159E49-A8C0-16F3-BFE4-D4B74E1B09B1}"/>
            </a:ext>
          </a:extLst>
        </p:cNvPr>
        <p:cNvGrpSpPr/>
        <p:nvPr/>
      </p:nvGrpSpPr>
      <p:grpSpPr>
        <a:xfrm>
          <a:off x="0" y="0"/>
          <a:ext cx="0" cy="0"/>
          <a:chOff x="0" y="0"/>
          <a:chExt cx="0" cy="0"/>
        </a:xfrm>
      </p:grpSpPr>
      <p:pic>
        <p:nvPicPr>
          <p:cNvPr id="11" name="Picture 10" descr="content.png"/>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67234334-1CBD-DD94-8AFA-0D2F6E1042BD}"/>
              </a:ext>
            </a:extLst>
          </p:cNvPr>
          <p:cNvSpPr txBox="1">
            <a:spLocks noChangeArrowheads="1"/>
          </p:cNvSpPr>
          <p:nvPr/>
        </p:nvSpPr>
        <p:spPr bwMode="auto">
          <a:xfrm>
            <a:off x="419246" y="426728"/>
            <a:ext cx="11053886" cy="395204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GB" sz="4800" b="1" dirty="0">
                <a:solidFill>
                  <a:srgbClr val="1E22AA"/>
                </a:solidFill>
                <a:latin typeface="Arial" panose="020B0604020202020204" pitchFamily="34" charset="0"/>
                <a:cs typeface="Arial" panose="020B0604020202020204" pitchFamily="34" charset="0"/>
              </a:rPr>
              <a:t>How will you promote yourselves?</a:t>
            </a:r>
          </a:p>
          <a:p>
            <a:pPr eaLnBrk="1" hangingPunct="1"/>
            <a:endParaRPr lang="en-GB" sz="4000" dirty="0">
              <a:solidFill>
                <a:srgbClr val="1E22AA"/>
              </a:solidFill>
              <a:latin typeface="Arial" panose="020B0604020202020204" pitchFamily="34" charset="0"/>
              <a:cs typeface="Arial" panose="020B0604020202020204" pitchFamily="34" charset="0"/>
            </a:endParaRPr>
          </a:p>
          <a:p>
            <a:pPr eaLnBrk="1" hangingPunct="1">
              <a:lnSpc>
                <a:spcPct val="150000"/>
              </a:lnSpc>
            </a:pPr>
            <a:r>
              <a:rPr lang="en-GB" sz="2800" b="1" dirty="0">
                <a:solidFill>
                  <a:srgbClr val="1E22AA"/>
                </a:solidFill>
                <a:latin typeface="Arial" panose="020B0604020202020204" pitchFamily="34" charset="0"/>
                <a:cs typeface="Arial" panose="020B0604020202020204" pitchFamily="34" charset="0"/>
              </a:rPr>
              <a:t>What is your brand?</a:t>
            </a:r>
          </a:p>
          <a:p>
            <a:pPr marL="685800" indent="-685800" eaLnBrk="1" hangingPunct="1">
              <a:lnSpc>
                <a:spcPct val="150000"/>
              </a:lnSpc>
              <a:buFont typeface="Arial" panose="020B0604020202020204" pitchFamily="34" charset="0"/>
              <a:buChar char="•"/>
            </a:pPr>
            <a:r>
              <a:rPr lang="en-GB" sz="2800" dirty="0">
                <a:solidFill>
                  <a:srgbClr val="1E22AA"/>
                </a:solidFill>
                <a:latin typeface="Arial" panose="020B0604020202020204" pitchFamily="34" charset="0"/>
                <a:cs typeface="Arial" panose="020B0604020202020204" pitchFamily="34" charset="0"/>
              </a:rPr>
              <a:t>Name</a:t>
            </a:r>
          </a:p>
          <a:p>
            <a:pPr marL="685800" indent="-685800" eaLnBrk="1" hangingPunct="1">
              <a:lnSpc>
                <a:spcPct val="150000"/>
              </a:lnSpc>
              <a:buFont typeface="Arial" panose="020B0604020202020204" pitchFamily="34" charset="0"/>
              <a:buChar char="•"/>
            </a:pPr>
            <a:r>
              <a:rPr lang="en-GB" sz="2800" dirty="0">
                <a:solidFill>
                  <a:srgbClr val="1E22AA"/>
                </a:solidFill>
                <a:latin typeface="Arial" panose="020B0604020202020204" pitchFamily="34" charset="0"/>
                <a:cs typeface="Arial" panose="020B0604020202020204" pitchFamily="34" charset="0"/>
              </a:rPr>
              <a:t>Logo</a:t>
            </a:r>
          </a:p>
          <a:p>
            <a:pPr marL="685800" indent="-685800" eaLnBrk="1" hangingPunct="1">
              <a:lnSpc>
                <a:spcPct val="150000"/>
              </a:lnSpc>
              <a:buFont typeface="Arial" panose="020B0604020202020204" pitchFamily="34" charset="0"/>
              <a:buChar char="•"/>
            </a:pPr>
            <a:r>
              <a:rPr lang="en-GB" sz="2800" dirty="0">
                <a:solidFill>
                  <a:srgbClr val="1E22AA"/>
                </a:solidFill>
                <a:latin typeface="Arial" panose="020B0604020202020204" pitchFamily="34" charset="0"/>
                <a:cs typeface="Arial" panose="020B0604020202020204" pitchFamily="34" charset="0"/>
              </a:rPr>
              <a:t>Slogan</a:t>
            </a:r>
          </a:p>
        </p:txBody>
      </p:sp>
      <p:pic>
        <p:nvPicPr>
          <p:cNvPr id="10" name="Picture 9" descr="A child and child in red shirts giving thumbs up&#10;&#10;AI-generated content may be incorrect.">
            <a:extLst>
              <a:ext uri="{FF2B5EF4-FFF2-40B4-BE49-F238E27FC236}">
                <a16:creationId xmlns:a16="http://schemas.microsoft.com/office/drawing/2014/main" id="{4E46B9F3-5F03-970D-06F2-D86FD1EDC327}"/>
              </a:ext>
            </a:extLst>
          </p:cNvPr>
          <p:cNvPicPr>
            <a:picLocks noChangeAspect="1"/>
          </p:cNvPicPr>
          <p:nvPr/>
        </p:nvPicPr>
        <p:blipFill>
          <a:blip r:embed="rId4"/>
          <a:stretch>
            <a:fillRect/>
          </a:stretch>
        </p:blipFill>
        <p:spPr>
          <a:xfrm rot="464751">
            <a:off x="5742837" y="1775341"/>
            <a:ext cx="5102552" cy="3600232"/>
          </a:xfrm>
          <a:prstGeom prst="rect">
            <a:avLst/>
          </a:prstGeom>
        </p:spPr>
      </p:pic>
    </p:spTree>
    <p:extLst>
      <p:ext uri="{BB962C8B-B14F-4D97-AF65-F5344CB8AC3E}">
        <p14:creationId xmlns:p14="http://schemas.microsoft.com/office/powerpoint/2010/main" val="32429195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B99A07-5668-4B47-D779-EA2DCDC8177D}"/>
            </a:ext>
          </a:extLst>
        </p:cNvPr>
        <p:cNvGrpSpPr/>
        <p:nvPr/>
      </p:nvGrpSpPr>
      <p:grpSpPr>
        <a:xfrm>
          <a:off x="0" y="0"/>
          <a:ext cx="0" cy="0"/>
          <a:chOff x="0" y="0"/>
          <a:chExt cx="0" cy="0"/>
        </a:xfrm>
      </p:grpSpPr>
      <p:pic>
        <p:nvPicPr>
          <p:cNvPr id="23" name="Picture 22" descr="content.png"/>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39A67808-5437-E539-8FD9-256D11C6EEE9}"/>
              </a:ext>
            </a:extLst>
          </p:cNvPr>
          <p:cNvSpPr txBox="1">
            <a:spLocks noChangeArrowheads="1"/>
          </p:cNvSpPr>
          <p:nvPr/>
        </p:nvSpPr>
        <p:spPr bwMode="auto">
          <a:xfrm>
            <a:off x="453752" y="333137"/>
            <a:ext cx="6085070" cy="15696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GB" sz="4800" b="1" dirty="0">
                <a:solidFill>
                  <a:srgbClr val="1E22AA"/>
                </a:solidFill>
                <a:latin typeface="Arial" panose="020B0604020202020204" pitchFamily="34" charset="0"/>
                <a:cs typeface="Arial" panose="020B0604020202020204" pitchFamily="34" charset="0"/>
              </a:rPr>
              <a:t>Brand examples</a:t>
            </a:r>
          </a:p>
          <a:p>
            <a:pPr eaLnBrk="1" hangingPunct="1"/>
            <a:endParaRPr lang="en-GB" sz="4800" b="1" dirty="0">
              <a:solidFill>
                <a:srgbClr val="FF5C39"/>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165AE625-41F1-6A36-10EF-088D4B4F2C15}"/>
              </a:ext>
            </a:extLst>
          </p:cNvPr>
          <p:cNvPicPr>
            <a:picLocks noChangeAspect="1"/>
          </p:cNvPicPr>
          <p:nvPr/>
        </p:nvPicPr>
        <p:blipFill>
          <a:blip r:embed="rId4"/>
          <a:srcRect/>
          <a:stretch/>
        </p:blipFill>
        <p:spPr>
          <a:xfrm>
            <a:off x="453752" y="1803412"/>
            <a:ext cx="3574304" cy="1757266"/>
          </a:xfrm>
          <a:prstGeom prst="rect">
            <a:avLst/>
          </a:prstGeom>
        </p:spPr>
      </p:pic>
      <p:pic>
        <p:nvPicPr>
          <p:cNvPr id="9" name="Picture 8" descr="Blue text on a white background&#10;&#10;AI-generated content may be incorrect.">
            <a:extLst>
              <a:ext uri="{FF2B5EF4-FFF2-40B4-BE49-F238E27FC236}">
                <a16:creationId xmlns:a16="http://schemas.microsoft.com/office/drawing/2014/main" id="{DDDEC0E8-519C-DE30-7C06-9DC6F55EBD1E}"/>
              </a:ext>
            </a:extLst>
          </p:cNvPr>
          <p:cNvPicPr>
            <a:picLocks noChangeAspect="1"/>
          </p:cNvPicPr>
          <p:nvPr/>
        </p:nvPicPr>
        <p:blipFill>
          <a:blip r:embed="rId5"/>
          <a:stretch>
            <a:fillRect/>
          </a:stretch>
        </p:blipFill>
        <p:spPr>
          <a:xfrm>
            <a:off x="1116953" y="4000663"/>
            <a:ext cx="2247902" cy="1351133"/>
          </a:xfrm>
          <a:prstGeom prst="rect">
            <a:avLst/>
          </a:prstGeom>
        </p:spPr>
      </p:pic>
      <p:pic>
        <p:nvPicPr>
          <p:cNvPr id="14" name="Picture 13" descr="A black swoosh logo&#10;&#10;AI-generated content may be incorrect.">
            <a:extLst>
              <a:ext uri="{FF2B5EF4-FFF2-40B4-BE49-F238E27FC236}">
                <a16:creationId xmlns:a16="http://schemas.microsoft.com/office/drawing/2014/main" id="{65A3237C-EBCA-885D-5FC5-1E2F23A6E09F}"/>
              </a:ext>
            </a:extLst>
          </p:cNvPr>
          <p:cNvPicPr>
            <a:picLocks noChangeAspect="1"/>
          </p:cNvPicPr>
          <p:nvPr/>
        </p:nvPicPr>
        <p:blipFill>
          <a:blip r:embed="rId6"/>
          <a:stretch>
            <a:fillRect/>
          </a:stretch>
        </p:blipFill>
        <p:spPr>
          <a:xfrm>
            <a:off x="8977193" y="3849020"/>
            <a:ext cx="2247902" cy="1502776"/>
          </a:xfrm>
          <a:prstGeom prst="rect">
            <a:avLst/>
          </a:prstGeom>
        </p:spPr>
      </p:pic>
      <p:pic>
        <p:nvPicPr>
          <p:cNvPr id="16" name="Picture 15" descr="A black and white logo&#10;&#10;AI-generated content may be incorrect.">
            <a:extLst>
              <a:ext uri="{FF2B5EF4-FFF2-40B4-BE49-F238E27FC236}">
                <a16:creationId xmlns:a16="http://schemas.microsoft.com/office/drawing/2014/main" id="{7F5DD96E-B962-7B0C-C06D-EBD657BEBF88}"/>
              </a:ext>
            </a:extLst>
          </p:cNvPr>
          <p:cNvPicPr>
            <a:picLocks noChangeAspect="1"/>
          </p:cNvPicPr>
          <p:nvPr/>
        </p:nvPicPr>
        <p:blipFill>
          <a:blip r:embed="rId7"/>
          <a:stretch>
            <a:fillRect/>
          </a:stretch>
        </p:blipFill>
        <p:spPr>
          <a:xfrm>
            <a:off x="8464040" y="1756151"/>
            <a:ext cx="3274208" cy="1672849"/>
          </a:xfrm>
          <a:prstGeom prst="rect">
            <a:avLst/>
          </a:prstGeom>
        </p:spPr>
      </p:pic>
      <p:pic>
        <p:nvPicPr>
          <p:cNvPr id="20" name="Picture 19" descr="A red and white logo&#10;&#10;AI-generated content may be incorrect.">
            <a:extLst>
              <a:ext uri="{FF2B5EF4-FFF2-40B4-BE49-F238E27FC236}">
                <a16:creationId xmlns:a16="http://schemas.microsoft.com/office/drawing/2014/main" id="{82129AC4-57D7-C17C-7631-596975A6D3AD}"/>
              </a:ext>
            </a:extLst>
          </p:cNvPr>
          <p:cNvPicPr>
            <a:picLocks noChangeAspect="1"/>
          </p:cNvPicPr>
          <p:nvPr/>
        </p:nvPicPr>
        <p:blipFill>
          <a:blip r:embed="rId8"/>
          <a:stretch>
            <a:fillRect/>
          </a:stretch>
        </p:blipFill>
        <p:spPr>
          <a:xfrm>
            <a:off x="5102888" y="1548412"/>
            <a:ext cx="2286319" cy="2267266"/>
          </a:xfrm>
          <a:prstGeom prst="rect">
            <a:avLst/>
          </a:prstGeom>
          <a:ln w="28575">
            <a:solidFill>
              <a:schemeClr val="tx2"/>
            </a:solidFill>
          </a:ln>
        </p:spPr>
      </p:pic>
      <p:pic>
        <p:nvPicPr>
          <p:cNvPr id="22" name="Picture 21" descr="A black text on a white background&#10;&#10;AI-generated content may be incorrect.">
            <a:extLst>
              <a:ext uri="{FF2B5EF4-FFF2-40B4-BE49-F238E27FC236}">
                <a16:creationId xmlns:a16="http://schemas.microsoft.com/office/drawing/2014/main" id="{A276FD13-C634-B19B-136C-6C3436BAA77B}"/>
              </a:ext>
            </a:extLst>
          </p:cNvPr>
          <p:cNvPicPr>
            <a:picLocks noChangeAspect="1"/>
          </p:cNvPicPr>
          <p:nvPr/>
        </p:nvPicPr>
        <p:blipFill>
          <a:blip r:embed="rId9"/>
          <a:stretch>
            <a:fillRect/>
          </a:stretch>
        </p:blipFill>
        <p:spPr>
          <a:xfrm>
            <a:off x="4283623" y="4326346"/>
            <a:ext cx="3924848" cy="657317"/>
          </a:xfrm>
          <a:prstGeom prst="rect">
            <a:avLst/>
          </a:prstGeom>
        </p:spPr>
      </p:pic>
    </p:spTree>
    <p:extLst>
      <p:ext uri="{BB962C8B-B14F-4D97-AF65-F5344CB8AC3E}">
        <p14:creationId xmlns:p14="http://schemas.microsoft.com/office/powerpoint/2010/main" val="42008481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C1DFF0-22D0-C055-2F62-7414727CCFF8}"/>
            </a:ext>
          </a:extLst>
        </p:cNvPr>
        <p:cNvGrpSpPr/>
        <p:nvPr/>
      </p:nvGrpSpPr>
      <p:grpSpPr>
        <a:xfrm>
          <a:off x="0" y="0"/>
          <a:ext cx="0" cy="0"/>
          <a:chOff x="0" y="0"/>
          <a:chExt cx="0" cy="0"/>
        </a:xfrm>
      </p:grpSpPr>
      <p:pic>
        <p:nvPicPr>
          <p:cNvPr id="7" name="Picture 6" descr="content.png"/>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44E19D13-32B1-7121-4329-7280F87A208C}"/>
              </a:ext>
            </a:extLst>
          </p:cNvPr>
          <p:cNvSpPr txBox="1">
            <a:spLocks noChangeArrowheads="1"/>
          </p:cNvSpPr>
          <p:nvPr/>
        </p:nvSpPr>
        <p:spPr bwMode="auto">
          <a:xfrm>
            <a:off x="419246" y="426728"/>
            <a:ext cx="11053886" cy="67403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GB" sz="4800" b="1" dirty="0">
                <a:solidFill>
                  <a:srgbClr val="1E22AA"/>
                </a:solidFill>
                <a:latin typeface="Arial" panose="020B0604020202020204" pitchFamily="34" charset="0"/>
                <a:cs typeface="Arial" panose="020B0604020202020204" pitchFamily="34" charset="0"/>
              </a:rPr>
              <a:t>Draw and decide</a:t>
            </a:r>
          </a:p>
          <a:p>
            <a:pPr eaLnBrk="1" hangingPunct="1"/>
            <a:endParaRPr lang="en-GB" sz="4000" dirty="0">
              <a:solidFill>
                <a:srgbClr val="1E22AA"/>
              </a:solidFill>
              <a:latin typeface="Arial" panose="020B0604020202020204" pitchFamily="34" charset="0"/>
              <a:cs typeface="Arial" panose="020B0604020202020204" pitchFamily="34" charset="0"/>
            </a:endParaRPr>
          </a:p>
          <a:p>
            <a:pPr marL="742950" indent="-742950" eaLnBrk="1" hangingPunct="1">
              <a:buFont typeface="+mj-lt"/>
              <a:buAutoNum type="arabicPeriod"/>
            </a:pPr>
            <a:r>
              <a:rPr lang="en-GB" sz="2800" dirty="0">
                <a:solidFill>
                  <a:srgbClr val="1E22AA"/>
                </a:solidFill>
                <a:latin typeface="Arial" panose="020B0604020202020204" pitchFamily="34" charset="0"/>
                <a:cs typeface="Arial" panose="020B0604020202020204" pitchFamily="34" charset="0"/>
              </a:rPr>
              <a:t>Draw or write your brand ideas on paper – one sheet for each different idea.</a:t>
            </a:r>
          </a:p>
          <a:p>
            <a:pPr marL="742950" indent="-742950" eaLnBrk="1" hangingPunct="1">
              <a:buFont typeface="+mj-lt"/>
              <a:buAutoNum type="arabicPeriod"/>
            </a:pPr>
            <a:r>
              <a:rPr lang="en-GB" sz="2800" dirty="0">
                <a:solidFill>
                  <a:srgbClr val="1E22AA"/>
                </a:solidFill>
                <a:latin typeface="Arial" panose="020B0604020202020204" pitchFamily="34" charset="0"/>
                <a:cs typeface="Arial" panose="020B0604020202020204" pitchFamily="34" charset="0"/>
              </a:rPr>
              <a:t>Spread the papers across the table or floor. </a:t>
            </a:r>
          </a:p>
          <a:p>
            <a:pPr marL="742950" indent="-742950" eaLnBrk="1" hangingPunct="1">
              <a:buFont typeface="+mj-lt"/>
              <a:buAutoNum type="arabicPeriod"/>
            </a:pPr>
            <a:r>
              <a:rPr lang="en-GB" sz="2800" dirty="0">
                <a:solidFill>
                  <a:srgbClr val="1E22AA"/>
                </a:solidFill>
                <a:latin typeface="Arial" panose="020B0604020202020204" pitchFamily="34" charset="0"/>
                <a:cs typeface="Arial" panose="020B0604020202020204" pitchFamily="34" charset="0"/>
              </a:rPr>
              <a:t>Take 3 stars each. Stick your stars next to the brand ideas you like best for the team.</a:t>
            </a:r>
          </a:p>
          <a:p>
            <a:pPr marL="742950" indent="-742950" eaLnBrk="1" hangingPunct="1">
              <a:buFont typeface="+mj-lt"/>
              <a:buAutoNum type="arabicPeriod"/>
            </a:pPr>
            <a:r>
              <a:rPr lang="en-GB" sz="2800" dirty="0">
                <a:solidFill>
                  <a:srgbClr val="1E22AA"/>
                </a:solidFill>
                <a:latin typeface="Arial" panose="020B0604020202020204" pitchFamily="34" charset="0"/>
                <a:cs typeface="Arial" panose="020B0604020202020204" pitchFamily="34" charset="0"/>
              </a:rPr>
              <a:t>Which ideas does the team like most?</a:t>
            </a:r>
          </a:p>
          <a:p>
            <a:pPr eaLnBrk="1" hangingPunct="1"/>
            <a:endParaRPr lang="en-GB" sz="3200" dirty="0">
              <a:solidFill>
                <a:srgbClr val="FF5C39"/>
              </a:solidFill>
              <a:latin typeface="Arial" panose="020B0604020202020204" pitchFamily="34" charset="0"/>
              <a:cs typeface="Arial" panose="020B0604020202020204" pitchFamily="34" charset="0"/>
            </a:endParaRPr>
          </a:p>
          <a:p>
            <a:pPr eaLnBrk="1" hangingPunct="1"/>
            <a:r>
              <a:rPr lang="en-GB" sz="2800" b="1" dirty="0">
                <a:solidFill>
                  <a:srgbClr val="1E22AA"/>
                </a:solidFill>
                <a:latin typeface="Arial" panose="020B0604020202020204" pitchFamily="34" charset="0"/>
                <a:cs typeface="Arial" panose="020B0604020202020204" pitchFamily="34" charset="0"/>
              </a:rPr>
              <a:t>Do you need to mix and match ideas?</a:t>
            </a:r>
          </a:p>
          <a:p>
            <a:pPr eaLnBrk="1" hangingPunct="1"/>
            <a:r>
              <a:rPr lang="en-GB" sz="2800" b="1" dirty="0">
                <a:solidFill>
                  <a:srgbClr val="1E22AA"/>
                </a:solidFill>
                <a:latin typeface="Arial" panose="020B0604020202020204" pitchFamily="34" charset="0"/>
                <a:cs typeface="Arial" panose="020B0604020202020204" pitchFamily="34" charset="0"/>
              </a:rPr>
              <a:t>What will the children you lead think?</a:t>
            </a:r>
          </a:p>
          <a:p>
            <a:pPr marL="742950" indent="-742950" eaLnBrk="1" hangingPunct="1">
              <a:buFont typeface="+mj-lt"/>
              <a:buAutoNum type="arabicPeriod"/>
            </a:pPr>
            <a:endParaRPr lang="en-GB" sz="4000" dirty="0">
              <a:solidFill>
                <a:srgbClr val="1E22AA"/>
              </a:solidFill>
              <a:latin typeface="Arial" panose="020B0604020202020204" pitchFamily="34" charset="0"/>
              <a:cs typeface="Arial" panose="020B0604020202020204" pitchFamily="34" charset="0"/>
            </a:endParaRPr>
          </a:p>
          <a:p>
            <a:pPr marL="571500" indent="-571500" eaLnBrk="1" hangingPunct="1">
              <a:buFont typeface="Arial" panose="020B0604020202020204" pitchFamily="34" charset="0"/>
              <a:buChar char="•"/>
            </a:pPr>
            <a:endParaRPr lang="en-GB" sz="4000" dirty="0">
              <a:solidFill>
                <a:srgbClr val="1E22AA"/>
              </a:solidFill>
              <a:latin typeface="Arial" panose="020B0604020202020204" pitchFamily="34" charset="0"/>
              <a:cs typeface="Arial" panose="020B0604020202020204" pitchFamily="34" charset="0"/>
            </a:endParaRPr>
          </a:p>
        </p:txBody>
      </p:sp>
      <p:sp>
        <p:nvSpPr>
          <p:cNvPr id="2" name="Star: 5 Points 1">
            <a:extLst>
              <a:ext uri="{FF2B5EF4-FFF2-40B4-BE49-F238E27FC236}">
                <a16:creationId xmlns:a16="http://schemas.microsoft.com/office/drawing/2014/main" id="{54983840-C942-3F39-DAC5-23A05A3E1C16}"/>
              </a:ext>
            </a:extLst>
          </p:cNvPr>
          <p:cNvSpPr/>
          <p:nvPr/>
        </p:nvSpPr>
        <p:spPr>
          <a:xfrm>
            <a:off x="10404754" y="297761"/>
            <a:ext cx="1368000" cy="1242204"/>
          </a:xfrm>
          <a:prstGeom prst="star5">
            <a:avLst/>
          </a:prstGeom>
          <a:solidFill>
            <a:srgbClr val="009FE3"/>
          </a:solidFill>
          <a:ln>
            <a:solidFill>
              <a:srgbClr val="1E22A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103338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E2CF8-281D-A928-8D89-5C10A9694FC6}"/>
            </a:ext>
          </a:extLst>
        </p:cNvPr>
        <p:cNvGrpSpPr/>
        <p:nvPr/>
      </p:nvGrpSpPr>
      <p:grpSpPr>
        <a:xfrm>
          <a:off x="0" y="0"/>
          <a:ext cx="0" cy="0"/>
          <a:chOff x="0" y="0"/>
          <a:chExt cx="0" cy="0"/>
        </a:xfrm>
      </p:grpSpPr>
      <p:pic>
        <p:nvPicPr>
          <p:cNvPr id="5" name="Picture 4" descr="section_blue.png"/>
          <p:cNvPicPr>
            <a:picLocks noChangeAspect="1"/>
          </p:cNvPicPr>
          <p:nvPr/>
        </p:nvPicPr>
        <p:blipFill>
          <a:blip r:embed="rId3"/>
          <a:stretch>
            <a:fillRect/>
          </a:stretch>
        </p:blipFill>
        <p:spPr>
          <a:xfrm>
            <a:off x="0" y="0"/>
            <a:ext cx="12192000" cy="6858000"/>
          </a:xfrm>
          <a:prstGeom prst="rect">
            <a:avLst/>
          </a:prstGeom>
        </p:spPr>
      </p:pic>
      <p:sp>
        <p:nvSpPr>
          <p:cNvPr id="4" name="TextBox 7">
            <a:extLst>
              <a:ext uri="{FF2B5EF4-FFF2-40B4-BE49-F238E27FC236}">
                <a16:creationId xmlns:a16="http://schemas.microsoft.com/office/drawing/2014/main" id="{1C47F52F-F4FC-73FA-48EE-73384B0ACCE0}"/>
              </a:ext>
            </a:extLst>
          </p:cNvPr>
          <p:cNvSpPr txBox="1">
            <a:spLocks noChangeArrowheads="1"/>
          </p:cNvSpPr>
          <p:nvPr/>
        </p:nvSpPr>
        <p:spPr bwMode="auto">
          <a:xfrm>
            <a:off x="298476" y="1690063"/>
            <a:ext cx="10901363" cy="3477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ct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GB" sz="6000" b="1" dirty="0">
                <a:solidFill>
                  <a:srgbClr val="FFFFFF"/>
                </a:solidFill>
                <a:latin typeface="Arial" panose="020B0604020202020204" pitchFamily="34" charset="0"/>
                <a:cs typeface="Arial" panose="020B0604020202020204" pitchFamily="34" charset="0"/>
              </a:rPr>
              <a:t>Well done! You have completed step 1.</a:t>
            </a:r>
            <a:endParaRPr lang="en-GB" sz="6000" b="1" dirty="0">
              <a:solidFill>
                <a:schemeClr val="bg1"/>
              </a:solidFill>
              <a:latin typeface="Arial" panose="020B0604020202020204" pitchFamily="34" charset="0"/>
              <a:cs typeface="Arial" panose="020B0604020202020204" pitchFamily="34" charset="0"/>
            </a:endParaRPr>
          </a:p>
          <a:p>
            <a:pPr eaLnBrk="1" hangingPunct="1"/>
            <a:endParaRPr lang="en-GB" sz="6000" b="1" dirty="0">
              <a:solidFill>
                <a:schemeClr val="bg1"/>
              </a:solidFill>
              <a:latin typeface="Arial" panose="020B0604020202020204" pitchFamily="34" charset="0"/>
              <a:cs typeface="Arial" panose="020B0604020202020204" pitchFamily="34" charset="0"/>
            </a:endParaRPr>
          </a:p>
          <a:p>
            <a:pPr eaLnBrk="1" hangingPunct="1"/>
            <a:r>
              <a:rPr lang="en-GB" sz="4000" b="1" dirty="0">
                <a:solidFill>
                  <a:srgbClr val="FFFFFF"/>
                </a:solidFill>
                <a:latin typeface="Arial" panose="020B0604020202020204" pitchFamily="34" charset="0"/>
                <a:cs typeface="Arial" panose="020B0604020202020204" pitchFamily="34" charset="0"/>
              </a:rPr>
              <a:t>Get ready for step 2…</a:t>
            </a:r>
          </a:p>
        </p:txBody>
      </p:sp>
    </p:spTree>
    <p:extLst>
      <p:ext uri="{BB962C8B-B14F-4D97-AF65-F5344CB8AC3E}">
        <p14:creationId xmlns:p14="http://schemas.microsoft.com/office/powerpoint/2010/main" val="14058845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D71B2D42-0FF5-316C-91F9-FB4E3BEACB50}"/>
            </a:ext>
          </a:extLst>
        </p:cNvPr>
        <p:cNvGrpSpPr/>
        <p:nvPr/>
      </p:nvGrpSpPr>
      <p:grpSpPr>
        <a:xfrm>
          <a:off x="0" y="0"/>
          <a:ext cx="0" cy="0"/>
          <a:chOff x="0" y="0"/>
          <a:chExt cx="0" cy="0"/>
        </a:xfrm>
      </p:grpSpPr>
      <p:pic>
        <p:nvPicPr>
          <p:cNvPr id="11" name="Picture 10" descr="content.png"/>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B0BBBEA0-5661-B8D8-5F26-0892D2780A84}"/>
              </a:ext>
            </a:extLst>
          </p:cNvPr>
          <p:cNvSpPr txBox="1">
            <a:spLocks noChangeArrowheads="1"/>
          </p:cNvSpPr>
          <p:nvPr/>
        </p:nvSpPr>
        <p:spPr bwMode="auto">
          <a:xfrm>
            <a:off x="285951" y="302844"/>
            <a:ext cx="11212206" cy="138499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GB" sz="3600" b="1">
                <a:solidFill>
                  <a:srgbClr val="1E22AA"/>
                </a:solidFill>
                <a:latin typeface="Arial" panose="020B0604020202020204" pitchFamily="34" charset="0"/>
                <a:cs typeface="Arial" panose="020B0604020202020204" pitchFamily="34" charset="0"/>
              </a:rPr>
              <a:t>Module 1 summary: purpose</a:t>
            </a:r>
          </a:p>
          <a:p>
            <a:pPr eaLnBrk="1" hangingPunct="1"/>
            <a:endParaRPr lang="en-GB" sz="4800">
              <a:solidFill>
                <a:srgbClr val="009FE3"/>
              </a:solidFill>
              <a:latin typeface="Arial" panose="020B0604020202020204" pitchFamily="34" charset="0"/>
              <a:cs typeface="Arial" panose="020B0604020202020204" pitchFamily="34" charset="0"/>
            </a:endParaRPr>
          </a:p>
        </p:txBody>
      </p:sp>
      <p:graphicFrame>
        <p:nvGraphicFramePr>
          <p:cNvPr id="10" name="Content Placeholder 9">
            <a:extLst>
              <a:ext uri="{FF2B5EF4-FFF2-40B4-BE49-F238E27FC236}">
                <a16:creationId xmlns:a16="http://schemas.microsoft.com/office/drawing/2014/main" id="{C91849A6-EBCA-151D-B794-8DDC73C650A3}"/>
              </a:ext>
            </a:extLst>
          </p:cNvPr>
          <p:cNvGraphicFramePr>
            <a:graphicFrameLocks noGrp="1"/>
          </p:cNvGraphicFramePr>
          <p:nvPr>
            <p:ph idx="1"/>
            <p:extLst>
              <p:ext uri="{D42A27DB-BD31-4B8C-83A1-F6EECF244321}">
                <p14:modId xmlns:p14="http://schemas.microsoft.com/office/powerpoint/2010/main" val="1019287195"/>
              </p:ext>
            </p:extLst>
          </p:nvPr>
        </p:nvGraphicFramePr>
        <p:xfrm>
          <a:off x="450936" y="1165733"/>
          <a:ext cx="11047221" cy="4690887"/>
        </p:xfrm>
        <a:graphic>
          <a:graphicData uri="http://schemas.openxmlformats.org/drawingml/2006/table">
            <a:tbl>
              <a:tblPr firstRow="1" bandRow="1">
                <a:tableStyleId>{5940675A-B579-460E-94D1-54222C63F5DA}</a:tableStyleId>
              </a:tblPr>
              <a:tblGrid>
                <a:gridCol w="2492679">
                  <a:extLst>
                    <a:ext uri="{9D8B030D-6E8A-4147-A177-3AD203B41FA5}">
                      <a16:colId xmlns:a16="http://schemas.microsoft.com/office/drawing/2014/main" val="2218606978"/>
                    </a:ext>
                  </a:extLst>
                </a:gridCol>
                <a:gridCol w="5874707">
                  <a:extLst>
                    <a:ext uri="{9D8B030D-6E8A-4147-A177-3AD203B41FA5}">
                      <a16:colId xmlns:a16="http://schemas.microsoft.com/office/drawing/2014/main" val="2475180158"/>
                    </a:ext>
                  </a:extLst>
                </a:gridCol>
                <a:gridCol w="2679835">
                  <a:extLst>
                    <a:ext uri="{9D8B030D-6E8A-4147-A177-3AD203B41FA5}">
                      <a16:colId xmlns:a16="http://schemas.microsoft.com/office/drawing/2014/main" val="2308152279"/>
                    </a:ext>
                  </a:extLst>
                </a:gridCol>
              </a:tblGrid>
              <a:tr h="484647">
                <a:tc gridSpan="3">
                  <a:txBody>
                    <a:bodyPr/>
                    <a:lstStyle/>
                    <a:p>
                      <a:r>
                        <a:rPr lang="en-GB" sz="1800" b="1" dirty="0">
                          <a:latin typeface="Arial" panose="020B0604020202020204" pitchFamily="34" charset="0"/>
                          <a:cs typeface="Arial" panose="020B0604020202020204" pitchFamily="34" charset="0"/>
                        </a:rPr>
                        <a:t>Aim: </a:t>
                      </a:r>
                      <a:r>
                        <a:rPr lang="en-GB" sz="1800" dirty="0">
                          <a:latin typeface="Arial" panose="020B0604020202020204" pitchFamily="34" charset="0"/>
                          <a:cs typeface="Arial" panose="020B0604020202020204" pitchFamily="34" charset="0"/>
                        </a:rPr>
                        <a:t>Help pupils to recognise their role as young leaders.</a:t>
                      </a:r>
                    </a:p>
                  </a:txBody>
                  <a:tcPr/>
                </a:tc>
                <a:tc hMerge="1">
                  <a:txBody>
                    <a:bodyPr/>
                    <a:lstStyle/>
                    <a:p>
                      <a:endParaRPr lang="en-GB" sz="2000">
                        <a:latin typeface="Arial" panose="020B0604020202020204" pitchFamily="34" charset="0"/>
                        <a:cs typeface="Arial" panose="020B0604020202020204" pitchFamily="34" charset="0"/>
                      </a:endParaRPr>
                    </a:p>
                  </a:txBody>
                  <a:tcPr/>
                </a:tc>
                <a:tc hMerge="1">
                  <a:txBody>
                    <a:bodyPr/>
                    <a:lstStyle/>
                    <a:p>
                      <a:endParaRPr lang="en-GB"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814534559"/>
                  </a:ext>
                </a:extLst>
              </a:tr>
              <a:tr h="536170">
                <a:tc>
                  <a:txBody>
                    <a:bodyPr/>
                    <a:lstStyle/>
                    <a:p>
                      <a:r>
                        <a:rPr lang="en-GB" sz="1800" dirty="0">
                          <a:latin typeface="Arial" panose="020B0604020202020204" pitchFamily="34" charset="0"/>
                          <a:cs typeface="Arial" panose="020B0604020202020204" pitchFamily="34" charset="0"/>
                        </a:rPr>
                        <a:t>Congratulations</a:t>
                      </a:r>
                    </a:p>
                  </a:txBody>
                  <a:tcPr/>
                </a:tc>
                <a:tc>
                  <a:txBody>
                    <a:bodyPr/>
                    <a:lstStyle/>
                    <a:p>
                      <a:pPr marL="285750" indent="-285750">
                        <a:buFont typeface="Arial" panose="020B0604020202020204" pitchFamily="34" charset="0"/>
                        <a:buChar char="•"/>
                      </a:pPr>
                      <a:r>
                        <a:rPr lang="en-GB" sz="1800" dirty="0">
                          <a:latin typeface="Arial" panose="020B0604020202020204" pitchFamily="34" charset="0"/>
                          <a:cs typeface="Arial" panose="020B0604020202020204" pitchFamily="34" charset="0"/>
                        </a:rPr>
                        <a:t>Congratulate the newly selected young leaders.</a:t>
                      </a:r>
                    </a:p>
                    <a:p>
                      <a:pPr marL="285750" indent="-285750">
                        <a:buFont typeface="Arial" panose="020B0604020202020204" pitchFamily="34" charset="0"/>
                        <a:buChar char="•"/>
                      </a:pPr>
                      <a:r>
                        <a:rPr lang="en-GB" sz="1800" b="1" dirty="0">
                          <a:latin typeface="Arial" panose="020B0604020202020204" pitchFamily="34" charset="0"/>
                          <a:cs typeface="Arial" panose="020B0604020202020204" pitchFamily="34" charset="0"/>
                        </a:rPr>
                        <a:t>Optional: </a:t>
                      </a:r>
                      <a:r>
                        <a:rPr lang="en-GB" sz="1800" dirty="0">
                          <a:latin typeface="Arial" panose="020B0604020202020204" pitchFamily="34" charset="0"/>
                          <a:cs typeface="Arial" panose="020B0604020202020204" pitchFamily="34" charset="0"/>
                        </a:rPr>
                        <a:t>issue them with young leader ID cards.</a:t>
                      </a:r>
                    </a:p>
                    <a:p>
                      <a:pPr marL="285750" indent="-285750">
                        <a:buFont typeface="Arial" panose="020B0604020202020204" pitchFamily="34" charset="0"/>
                        <a:buChar char="•"/>
                      </a:pPr>
                      <a:r>
                        <a:rPr lang="en-GB" sz="1800" dirty="0">
                          <a:latin typeface="Arial" panose="020B0604020202020204" pitchFamily="34" charset="0"/>
                          <a:cs typeface="Arial" panose="020B0604020202020204" pitchFamily="34" charset="0"/>
                        </a:rPr>
                        <a:t>Define what we mean by ‘leader’.</a:t>
                      </a:r>
                    </a:p>
                    <a:p>
                      <a:endParaRPr lang="en-GB" sz="1800" dirty="0">
                        <a:latin typeface="Arial" panose="020B0604020202020204" pitchFamily="34" charset="0"/>
                        <a:cs typeface="Arial" panose="020B0604020202020204" pitchFamily="34" charset="0"/>
                      </a:endParaRPr>
                    </a:p>
                  </a:txBody>
                  <a:tcPr/>
                </a:tc>
                <a:tc>
                  <a:txBody>
                    <a:bodyPr/>
                    <a:lstStyle/>
                    <a:p>
                      <a:r>
                        <a:rPr lang="en-GB" sz="1800" dirty="0">
                          <a:latin typeface="Arial" panose="020B0604020202020204" pitchFamily="34" charset="0"/>
                          <a:cs typeface="Arial" panose="020B0604020202020204" pitchFamily="34" charset="0"/>
                        </a:rPr>
                        <a:t>ID cards (downloads)</a:t>
                      </a:r>
                    </a:p>
                  </a:txBody>
                  <a:tcPr/>
                </a:tc>
                <a:extLst>
                  <a:ext uri="{0D108BD9-81ED-4DB2-BD59-A6C34878D82A}">
                    <a16:rowId xmlns:a16="http://schemas.microsoft.com/office/drawing/2014/main" val="4037285770"/>
                  </a:ext>
                </a:extLst>
              </a:tr>
              <a:tr h="536170">
                <a:tc>
                  <a:txBody>
                    <a:bodyPr/>
                    <a:lstStyle/>
                    <a:p>
                      <a:r>
                        <a:rPr lang="en-GB" sz="1800" dirty="0">
                          <a:latin typeface="Arial" panose="020B0604020202020204" pitchFamily="34" charset="0"/>
                          <a:cs typeface="Arial" panose="020B0604020202020204" pitchFamily="34" charset="0"/>
                        </a:rPr>
                        <a:t>What will we do?</a:t>
                      </a:r>
                    </a:p>
                  </a:txBody>
                  <a:tcPr/>
                </a:tc>
                <a:tc>
                  <a:txBody>
                    <a:bodyPr/>
                    <a:lstStyle/>
                    <a:p>
                      <a:pPr marL="285750" indent="-285750">
                        <a:buFont typeface="Arial" panose="020B0604020202020204" pitchFamily="34" charset="0"/>
                        <a:buChar char="•"/>
                      </a:pPr>
                      <a:r>
                        <a:rPr lang="en-GB" sz="1800" dirty="0">
                          <a:latin typeface="Arial" panose="020B0604020202020204" pitchFamily="34" charset="0"/>
                          <a:cs typeface="Arial" panose="020B0604020202020204" pitchFamily="34" charset="0"/>
                        </a:rPr>
                        <a:t>Share the overall goal.</a:t>
                      </a:r>
                    </a:p>
                    <a:p>
                      <a:pPr marL="285750" indent="-285750">
                        <a:buFont typeface="Arial" panose="020B0604020202020204" pitchFamily="34" charset="0"/>
                        <a:buChar char="•"/>
                      </a:pPr>
                      <a:r>
                        <a:rPr lang="en-GB" sz="1800" dirty="0">
                          <a:latin typeface="Arial" panose="020B0604020202020204" pitchFamily="34" charset="0"/>
                          <a:cs typeface="Arial" panose="020B0604020202020204" pitchFamily="34" charset="0"/>
                        </a:rPr>
                        <a:t>Use a graffiti wall to generate ideas for your school.</a:t>
                      </a:r>
                    </a:p>
                    <a:p>
                      <a:endParaRPr lang="en-GB" sz="1800" dirty="0">
                        <a:latin typeface="Arial" panose="020B0604020202020204" pitchFamily="34" charset="0"/>
                        <a:cs typeface="Arial" panose="020B0604020202020204" pitchFamily="34" charset="0"/>
                      </a:endParaRPr>
                    </a:p>
                  </a:txBody>
                  <a:tcPr/>
                </a:tc>
                <a:tc>
                  <a:txBody>
                    <a:bodyPr/>
                    <a:lstStyle/>
                    <a:p>
                      <a:r>
                        <a:rPr lang="en-GB" sz="1800" dirty="0">
                          <a:latin typeface="Arial" panose="020B0604020202020204" pitchFamily="34" charset="0"/>
                          <a:cs typeface="Arial" panose="020B0604020202020204" pitchFamily="34" charset="0"/>
                        </a:rPr>
                        <a:t>Large sheets of paper</a:t>
                      </a:r>
                    </a:p>
                    <a:p>
                      <a:r>
                        <a:rPr lang="en-GB" sz="1800" dirty="0">
                          <a:latin typeface="Arial" panose="020B0604020202020204" pitchFamily="34" charset="0"/>
                          <a:cs typeface="Arial" panose="020B0604020202020204" pitchFamily="34" charset="0"/>
                        </a:rPr>
                        <a:t>Sticky tape</a:t>
                      </a:r>
                    </a:p>
                    <a:p>
                      <a:r>
                        <a:rPr lang="en-GB" sz="1800" dirty="0">
                          <a:latin typeface="Arial" panose="020B0604020202020204" pitchFamily="34" charset="0"/>
                          <a:cs typeface="Arial" panose="020B0604020202020204" pitchFamily="34" charset="0"/>
                        </a:rPr>
                        <a:t>Flipchart pens</a:t>
                      </a:r>
                    </a:p>
                  </a:txBody>
                  <a:tcPr/>
                </a:tc>
                <a:extLst>
                  <a:ext uri="{0D108BD9-81ED-4DB2-BD59-A6C34878D82A}">
                    <a16:rowId xmlns:a16="http://schemas.microsoft.com/office/drawing/2014/main" val="3886996809"/>
                  </a:ext>
                </a:extLst>
              </a:tr>
              <a:tr h="536170">
                <a:tc>
                  <a:txBody>
                    <a:bodyPr/>
                    <a:lstStyle/>
                    <a:p>
                      <a:r>
                        <a:rPr lang="en-GB" sz="1800" dirty="0">
                          <a:latin typeface="Arial" panose="020B0604020202020204" pitchFamily="34" charset="0"/>
                          <a:cs typeface="Arial" panose="020B0604020202020204" pitchFamily="34" charset="0"/>
                        </a:rPr>
                        <a:t>What matters most?</a:t>
                      </a:r>
                    </a:p>
                  </a:txBody>
                  <a:tcPr/>
                </a:tc>
                <a:tc>
                  <a:txBody>
                    <a:bodyPr/>
                    <a:lstStyle/>
                    <a:p>
                      <a:pPr marL="285750" indent="-285750">
                        <a:buFont typeface="Arial" panose="020B0604020202020204" pitchFamily="34" charset="0"/>
                        <a:buChar char="•"/>
                      </a:pPr>
                      <a:r>
                        <a:rPr lang="en-GB" sz="1800" dirty="0">
                          <a:latin typeface="Arial" panose="020B0604020202020204" pitchFamily="34" charset="0"/>
                          <a:cs typeface="Arial" panose="020B0604020202020204" pitchFamily="34" charset="0"/>
                        </a:rPr>
                        <a:t>Explain the importance of belonging.</a:t>
                      </a:r>
                    </a:p>
                    <a:p>
                      <a:pPr marL="285750" indent="-285750">
                        <a:buFont typeface="Arial" panose="020B0604020202020204" pitchFamily="34" charset="0"/>
                        <a:buChar char="•"/>
                      </a:pPr>
                      <a:r>
                        <a:rPr lang="en-GB" sz="1800" dirty="0">
                          <a:latin typeface="Arial" panose="020B0604020202020204" pitchFamily="34" charset="0"/>
                          <a:cs typeface="Arial" panose="020B0604020202020204" pitchFamily="34" charset="0"/>
                        </a:rPr>
                        <a:t>Use slides for an active ‘agree’ or ‘disagree’ debate.</a:t>
                      </a:r>
                    </a:p>
                    <a:p>
                      <a:endParaRPr lang="en-GB" sz="1800" dirty="0">
                        <a:latin typeface="Arial" panose="020B0604020202020204" pitchFamily="34" charset="0"/>
                        <a:cs typeface="Arial" panose="020B0604020202020204" pitchFamily="34" charset="0"/>
                      </a:endParaRPr>
                    </a:p>
                  </a:txBody>
                  <a:tcPr/>
                </a:tc>
                <a:tc>
                  <a:txBody>
                    <a:bodyPr/>
                    <a:lstStyle/>
                    <a:p>
                      <a:r>
                        <a:rPr lang="en-GB" sz="1800" dirty="0">
                          <a:latin typeface="Arial" panose="020B0604020202020204" pitchFamily="34" charset="0"/>
                          <a:cs typeface="Arial" panose="020B0604020202020204" pitchFamily="34" charset="0"/>
                        </a:rPr>
                        <a:t>Signs (optional)</a:t>
                      </a:r>
                    </a:p>
                    <a:p>
                      <a:r>
                        <a:rPr lang="en-GB" sz="1800" dirty="0">
                          <a:latin typeface="Arial" panose="020B0604020202020204" pitchFamily="34" charset="0"/>
                          <a:cs typeface="Arial" panose="020B0604020202020204" pitchFamily="34" charset="0"/>
                        </a:rPr>
                        <a:t>Sticky tac (optional)</a:t>
                      </a:r>
                    </a:p>
                  </a:txBody>
                  <a:tcPr/>
                </a:tc>
                <a:extLst>
                  <a:ext uri="{0D108BD9-81ED-4DB2-BD59-A6C34878D82A}">
                    <a16:rowId xmlns:a16="http://schemas.microsoft.com/office/drawing/2014/main" val="1428640346"/>
                  </a:ext>
                </a:extLst>
              </a:tr>
              <a:tr h="536170">
                <a:tc>
                  <a:txBody>
                    <a:bodyPr/>
                    <a:lstStyle/>
                    <a:p>
                      <a:r>
                        <a:rPr lang="en-GB" sz="1800" dirty="0">
                          <a:latin typeface="Arial" panose="020B0604020202020204" pitchFamily="34" charset="0"/>
                          <a:cs typeface="Arial" panose="020B0604020202020204" pitchFamily="34" charset="0"/>
                        </a:rPr>
                        <a:t>What will we gain?</a:t>
                      </a:r>
                    </a:p>
                  </a:txBody>
                  <a:tcPr/>
                </a:tc>
                <a:tc>
                  <a:txBody>
                    <a:bodyPr/>
                    <a:lstStyle/>
                    <a:p>
                      <a:pPr marL="285750" indent="-285750">
                        <a:buFont typeface="Arial" panose="020B0604020202020204" pitchFamily="34" charset="0"/>
                        <a:buChar char="•"/>
                      </a:pPr>
                      <a:r>
                        <a:rPr lang="en-GB" sz="1800" dirty="0">
                          <a:latin typeface="Arial" panose="020B0604020202020204" pitchFamily="34" charset="0"/>
                          <a:cs typeface="Arial" panose="020B0604020202020204" pitchFamily="34" charset="0"/>
                        </a:rPr>
                        <a:t>Highlight the benefits of being a young leader.</a:t>
                      </a:r>
                    </a:p>
                    <a:p>
                      <a:pPr marL="285750" indent="-285750">
                        <a:buFont typeface="Arial" panose="020B0604020202020204" pitchFamily="34" charset="0"/>
                        <a:buChar char="•"/>
                      </a:pPr>
                      <a:r>
                        <a:rPr lang="en-GB" sz="1800" dirty="0">
                          <a:latin typeface="Arial" panose="020B0604020202020204" pitchFamily="34" charset="0"/>
                          <a:cs typeface="Arial" panose="020B0604020202020204" pitchFamily="34" charset="0"/>
                        </a:rPr>
                        <a:t>Use the download to support young leaders to set personal goals and recognise leadership skills.</a:t>
                      </a:r>
                    </a:p>
                    <a:p>
                      <a:pPr marL="285750" indent="-285750">
                        <a:buFont typeface="Arial" panose="020B0604020202020204" pitchFamily="34" charset="0"/>
                        <a:buChar char="•"/>
                      </a:pPr>
                      <a:r>
                        <a:rPr lang="en-GB" sz="1800" b="1" dirty="0">
                          <a:latin typeface="Arial" panose="020B0604020202020204" pitchFamily="34" charset="0"/>
                          <a:cs typeface="Arial" panose="020B0604020202020204" pitchFamily="34" charset="0"/>
                        </a:rPr>
                        <a:t>Optional: </a:t>
                      </a:r>
                      <a:r>
                        <a:rPr lang="en-GB" sz="1800" dirty="0">
                          <a:latin typeface="Arial" panose="020B0604020202020204" pitchFamily="34" charset="0"/>
                          <a:cs typeface="Arial" panose="020B0604020202020204" pitchFamily="34" charset="0"/>
                        </a:rPr>
                        <a:t>Create a team brand. </a:t>
                      </a:r>
                    </a:p>
                  </a:txBody>
                  <a:tcPr/>
                </a:tc>
                <a:tc>
                  <a:txBody>
                    <a:bodyPr/>
                    <a:lstStyle/>
                    <a:p>
                      <a:r>
                        <a:rPr lang="en-GB" sz="1800" dirty="0">
                          <a:latin typeface="Arial" panose="020B0604020202020204" pitchFamily="34" charset="0"/>
                          <a:cs typeface="Arial" panose="020B0604020202020204" pitchFamily="34" charset="0"/>
                        </a:rPr>
                        <a:t>Young leader goals and skills (downloads)</a:t>
                      </a:r>
                    </a:p>
                    <a:p>
                      <a:r>
                        <a:rPr lang="en-GB" sz="1800" dirty="0">
                          <a:latin typeface="Arial" panose="020B0604020202020204" pitchFamily="34" charset="0"/>
                          <a:cs typeface="Arial" panose="020B0604020202020204" pitchFamily="34" charset="0"/>
                        </a:rPr>
                        <a:t>A4 paper, pens</a:t>
                      </a:r>
                    </a:p>
                    <a:p>
                      <a:r>
                        <a:rPr lang="en-GB" sz="1800" dirty="0">
                          <a:latin typeface="Arial" panose="020B0604020202020204" pitchFamily="34" charset="0"/>
                          <a:cs typeface="Arial" panose="020B0604020202020204" pitchFamily="34" charset="0"/>
                        </a:rPr>
                        <a:t>Stars (optional)</a:t>
                      </a:r>
                    </a:p>
                  </a:txBody>
                  <a:tcPr/>
                </a:tc>
                <a:extLst>
                  <a:ext uri="{0D108BD9-81ED-4DB2-BD59-A6C34878D82A}">
                    <a16:rowId xmlns:a16="http://schemas.microsoft.com/office/drawing/2014/main" val="3701794867"/>
                  </a:ext>
                </a:extLst>
              </a:tr>
            </a:tbl>
          </a:graphicData>
        </a:graphic>
      </p:graphicFrame>
    </p:spTree>
    <p:extLst>
      <p:ext uri="{BB962C8B-B14F-4D97-AF65-F5344CB8AC3E}">
        <p14:creationId xmlns:p14="http://schemas.microsoft.com/office/powerpoint/2010/main" val="41222183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content.png"/>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A85BDF4D-0B60-3F45-88C3-0F3C02298D1D}"/>
              </a:ext>
            </a:extLst>
          </p:cNvPr>
          <p:cNvSpPr txBox="1">
            <a:spLocks noChangeArrowheads="1"/>
          </p:cNvSpPr>
          <p:nvPr/>
        </p:nvSpPr>
        <p:spPr bwMode="auto">
          <a:xfrm>
            <a:off x="298477" y="634504"/>
            <a:ext cx="5375813" cy="455509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GB" sz="4800" b="1" dirty="0">
                <a:solidFill>
                  <a:srgbClr val="1E22AA"/>
                </a:solidFill>
                <a:latin typeface="Arial" panose="020B0604020202020204" pitchFamily="34" charset="0"/>
                <a:cs typeface="Arial" panose="020B0604020202020204" pitchFamily="34" charset="0"/>
              </a:rPr>
              <a:t>Congratulations</a:t>
            </a:r>
            <a:r>
              <a:rPr lang="en-GB" sz="4000" b="1" dirty="0">
                <a:solidFill>
                  <a:srgbClr val="1E22AA"/>
                </a:solidFill>
                <a:latin typeface="Arial" panose="020B0604020202020204" pitchFamily="34" charset="0"/>
                <a:cs typeface="Arial" panose="020B0604020202020204" pitchFamily="34" charset="0"/>
              </a:rPr>
              <a:t>!</a:t>
            </a:r>
          </a:p>
          <a:p>
            <a:pPr eaLnBrk="1" hangingPunct="1">
              <a:lnSpc>
                <a:spcPct val="150000"/>
              </a:lnSpc>
            </a:pPr>
            <a:r>
              <a:rPr lang="en-GB" sz="3200" b="1" dirty="0">
                <a:solidFill>
                  <a:srgbClr val="1E22AA"/>
                </a:solidFill>
                <a:latin typeface="Arial" panose="020B0604020202020204" pitchFamily="34" charset="0"/>
                <a:cs typeface="Arial" panose="020B0604020202020204" pitchFamily="34" charset="0"/>
              </a:rPr>
              <a:t>You are now a </a:t>
            </a:r>
          </a:p>
          <a:p>
            <a:pPr eaLnBrk="1" hangingPunct="1">
              <a:lnSpc>
                <a:spcPct val="150000"/>
              </a:lnSpc>
            </a:pPr>
            <a:endParaRPr lang="en-GB" sz="2800" b="1" dirty="0">
              <a:solidFill>
                <a:srgbClr val="FF5C39"/>
              </a:solidFill>
              <a:latin typeface="Arial" panose="020B0604020202020204" pitchFamily="34" charset="0"/>
              <a:cs typeface="Arial" panose="020B0604020202020204" pitchFamily="34" charset="0"/>
            </a:endParaRPr>
          </a:p>
          <a:p>
            <a:pPr algn="ctr" eaLnBrk="1" hangingPunct="1"/>
            <a:endParaRPr lang="en-GB" sz="2000" b="1" dirty="0">
              <a:solidFill>
                <a:srgbClr val="1E22AA"/>
              </a:solidFill>
              <a:latin typeface="Arial" panose="020B0604020202020204" pitchFamily="34" charset="0"/>
              <a:cs typeface="Arial" panose="020B0604020202020204" pitchFamily="34" charset="0"/>
            </a:endParaRPr>
          </a:p>
          <a:p>
            <a:pPr algn="ctr" eaLnBrk="1" hangingPunct="1"/>
            <a:r>
              <a:rPr lang="en-GB" sz="4800" b="1" dirty="0">
                <a:solidFill>
                  <a:srgbClr val="1E22AA"/>
                </a:solidFill>
                <a:latin typeface="Arial" panose="020B0604020202020204" pitchFamily="34" charset="0"/>
                <a:cs typeface="Arial" panose="020B0604020202020204" pitchFamily="34" charset="0"/>
              </a:rPr>
              <a:t>Young Leader</a:t>
            </a:r>
          </a:p>
          <a:p>
            <a:pPr eaLnBrk="1" hangingPunct="1"/>
            <a:endParaRPr lang="en-GB" sz="4800" b="1" dirty="0">
              <a:solidFill>
                <a:srgbClr val="FF5C39"/>
              </a:solidFill>
              <a:latin typeface="Arial" panose="020B0604020202020204" pitchFamily="34" charset="0"/>
              <a:cs typeface="Arial" panose="020B0604020202020204" pitchFamily="34" charset="0"/>
            </a:endParaRPr>
          </a:p>
          <a:p>
            <a:pPr eaLnBrk="1" hangingPunct="1"/>
            <a:endParaRPr lang="en-GB" sz="3600" b="1" dirty="0">
              <a:solidFill>
                <a:srgbClr val="FF5C39"/>
              </a:solidFill>
              <a:latin typeface="Arial" panose="020B0604020202020204" pitchFamily="34" charset="0"/>
              <a:cs typeface="Arial" panose="020B0604020202020204" pitchFamily="34" charset="0"/>
            </a:endParaRPr>
          </a:p>
        </p:txBody>
      </p:sp>
      <p:pic>
        <p:nvPicPr>
          <p:cNvPr id="10" name="Picture 9" descr="A child and child in red shirts giving thumbs up&#10;&#10;AI-generated content may be incorrect.">
            <a:extLst>
              <a:ext uri="{FF2B5EF4-FFF2-40B4-BE49-F238E27FC236}">
                <a16:creationId xmlns:a16="http://schemas.microsoft.com/office/drawing/2014/main" id="{C219FD7D-102A-79C1-59E4-6525EB74030F}"/>
              </a:ext>
            </a:extLst>
          </p:cNvPr>
          <p:cNvPicPr>
            <a:picLocks noChangeAspect="1"/>
          </p:cNvPicPr>
          <p:nvPr/>
        </p:nvPicPr>
        <p:blipFill>
          <a:blip r:embed="rId4"/>
          <a:stretch>
            <a:fillRect/>
          </a:stretch>
        </p:blipFill>
        <p:spPr>
          <a:xfrm rot="464751">
            <a:off x="5806257" y="747404"/>
            <a:ext cx="5836382" cy="4118004"/>
          </a:xfrm>
          <a:prstGeom prst="rect">
            <a:avLst/>
          </a:prstGeom>
        </p:spPr>
      </p:pic>
      <p:pic>
        <p:nvPicPr>
          <p:cNvPr id="5" name="Picture 4">
            <a:extLst>
              <a:ext uri="{FF2B5EF4-FFF2-40B4-BE49-F238E27FC236}">
                <a16:creationId xmlns:a16="http://schemas.microsoft.com/office/drawing/2014/main" id="{740BB76A-F3A3-7B0E-A0B2-6FD3B1C96C59}"/>
              </a:ext>
            </a:extLst>
          </p:cNvPr>
          <p:cNvPicPr>
            <a:picLocks noChangeAspect="1"/>
          </p:cNvPicPr>
          <p:nvPr/>
        </p:nvPicPr>
        <p:blipFill>
          <a:blip r:embed="rId5"/>
          <a:stretch>
            <a:fillRect/>
          </a:stretch>
        </p:blipFill>
        <p:spPr>
          <a:xfrm>
            <a:off x="1068046" y="3611790"/>
            <a:ext cx="3717758" cy="2478505"/>
          </a:xfrm>
          <a:prstGeom prst="rect">
            <a:avLst/>
          </a:prstGeom>
        </p:spPr>
      </p:pic>
    </p:spTree>
    <p:extLst>
      <p:ext uri="{BB962C8B-B14F-4D97-AF65-F5344CB8AC3E}">
        <p14:creationId xmlns:p14="http://schemas.microsoft.com/office/powerpoint/2010/main" val="3757688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withEffect">
                                  <p:stCondLst>
                                    <p:cond delay="0"/>
                                  </p:stCondLst>
                                  <p:childTnLst>
                                    <p:animEffect transition="out" filter="fade">
                                      <p:cBhvr>
                                        <p:cTn id="6" dur="500" tmFilter="0, 0; .2, .5; .8, .5; 1, 0"/>
                                        <p:tgtEl>
                                          <p:spTgt spid="6"/>
                                        </p:tgtEl>
                                      </p:cBhvr>
                                    </p:animEffect>
                                    <p:animScale>
                                      <p:cBhvr>
                                        <p:cTn id="7" dur="250" autoRev="1"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C8D2DB-B9FF-AF66-5E28-08221BC81492}"/>
            </a:ext>
          </a:extLst>
        </p:cNvPr>
        <p:cNvGrpSpPr/>
        <p:nvPr/>
      </p:nvGrpSpPr>
      <p:grpSpPr>
        <a:xfrm>
          <a:off x="0" y="0"/>
          <a:ext cx="0" cy="0"/>
          <a:chOff x="0" y="0"/>
          <a:chExt cx="0" cy="0"/>
        </a:xfrm>
      </p:grpSpPr>
      <p:pic>
        <p:nvPicPr>
          <p:cNvPr id="7" name="Picture 6" descr="content.png"/>
          <p:cNvPicPr>
            <a:picLocks noChangeAspect="1"/>
          </p:cNvPicPr>
          <p:nvPr/>
        </p:nvPicPr>
        <p:blipFill>
          <a:blip r:embed="rId3"/>
          <a:stretch>
            <a:fillRect/>
          </a:stretch>
        </p:blipFill>
        <p:spPr>
          <a:xfrm>
            <a:off x="0" y="0"/>
            <a:ext cx="12192000" cy="6858000"/>
          </a:xfrm>
          <a:prstGeom prst="rect">
            <a:avLst/>
          </a:prstGeom>
        </p:spPr>
      </p:pic>
      <p:sp>
        <p:nvSpPr>
          <p:cNvPr id="6" name="TextBox 1">
            <a:extLst>
              <a:ext uri="{FF2B5EF4-FFF2-40B4-BE49-F238E27FC236}">
                <a16:creationId xmlns:a16="http://schemas.microsoft.com/office/drawing/2014/main" id="{7CA3ACA1-DCB3-A2DD-9C00-11E66DAF8DD1}"/>
              </a:ext>
            </a:extLst>
          </p:cNvPr>
          <p:cNvSpPr txBox="1">
            <a:spLocks noChangeArrowheads="1"/>
          </p:cNvSpPr>
          <p:nvPr/>
        </p:nvSpPr>
        <p:spPr bwMode="auto">
          <a:xfrm>
            <a:off x="298476" y="203615"/>
            <a:ext cx="11761253" cy="481381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GB" sz="4800" b="1" dirty="0">
                <a:solidFill>
                  <a:srgbClr val="1E22AA"/>
                </a:solidFill>
                <a:latin typeface="Arial" panose="020B0604020202020204" pitchFamily="34" charset="0"/>
                <a:cs typeface="Arial" panose="020B0604020202020204" pitchFamily="34" charset="0"/>
              </a:rPr>
              <a:t>Four steps to getting started as a young leader </a:t>
            </a:r>
          </a:p>
          <a:p>
            <a:pPr eaLnBrk="1" hangingPunct="1"/>
            <a:endParaRPr lang="en-GB" sz="2800" b="1" dirty="0">
              <a:solidFill>
                <a:srgbClr val="FF5C39"/>
              </a:solidFill>
              <a:latin typeface="Arial" panose="020B0604020202020204" pitchFamily="34" charset="0"/>
              <a:cs typeface="Arial" panose="020B0604020202020204" pitchFamily="34" charset="0"/>
            </a:endParaRPr>
          </a:p>
          <a:p>
            <a:pPr marL="742950" indent="-742950" eaLnBrk="1" hangingPunct="1">
              <a:lnSpc>
                <a:spcPct val="150000"/>
              </a:lnSpc>
              <a:spcBef>
                <a:spcPts val="600"/>
              </a:spcBef>
              <a:buFont typeface="+mj-lt"/>
              <a:buAutoNum type="arabicPeriod"/>
            </a:pPr>
            <a:r>
              <a:rPr lang="en-GB" sz="2800" dirty="0">
                <a:solidFill>
                  <a:srgbClr val="1E22AA"/>
                </a:solidFill>
                <a:latin typeface="Arial" panose="020B0604020202020204" pitchFamily="34" charset="0"/>
                <a:cs typeface="Arial" panose="020B0604020202020204" pitchFamily="34" charset="0"/>
              </a:rPr>
              <a:t>Purpose: What will we do?</a:t>
            </a:r>
          </a:p>
          <a:p>
            <a:pPr marL="742950" indent="-742950" eaLnBrk="1" hangingPunct="1">
              <a:lnSpc>
                <a:spcPct val="150000"/>
              </a:lnSpc>
              <a:spcBef>
                <a:spcPts val="600"/>
              </a:spcBef>
              <a:buFont typeface="+mj-lt"/>
              <a:buAutoNum type="arabicPeriod"/>
            </a:pPr>
            <a:r>
              <a:rPr lang="en-GB" sz="2800" dirty="0">
                <a:solidFill>
                  <a:srgbClr val="1E22AA"/>
                </a:solidFill>
                <a:latin typeface="Arial" panose="020B0604020202020204" pitchFamily="34" charset="0"/>
                <a:cs typeface="Arial" panose="020B0604020202020204" pitchFamily="34" charset="0"/>
              </a:rPr>
              <a:t>Plan: What do we need to know?</a:t>
            </a:r>
          </a:p>
          <a:p>
            <a:pPr marL="742950" indent="-742950" eaLnBrk="1" hangingPunct="1">
              <a:lnSpc>
                <a:spcPct val="150000"/>
              </a:lnSpc>
              <a:spcBef>
                <a:spcPts val="600"/>
              </a:spcBef>
              <a:buFont typeface="+mj-lt"/>
              <a:buAutoNum type="arabicPeriod"/>
            </a:pPr>
            <a:r>
              <a:rPr lang="en-GB" sz="2800" dirty="0">
                <a:solidFill>
                  <a:srgbClr val="1E22AA"/>
                </a:solidFill>
                <a:latin typeface="Arial" panose="020B0604020202020204" pitchFamily="34" charset="0"/>
                <a:cs typeface="Arial" panose="020B0604020202020204" pitchFamily="34" charset="0"/>
              </a:rPr>
              <a:t>Do: How will we run the activities?</a:t>
            </a:r>
          </a:p>
          <a:p>
            <a:pPr marL="742950" indent="-742950" eaLnBrk="1" hangingPunct="1">
              <a:lnSpc>
                <a:spcPct val="150000"/>
              </a:lnSpc>
              <a:spcBef>
                <a:spcPts val="600"/>
              </a:spcBef>
              <a:buFont typeface="+mj-lt"/>
              <a:buAutoNum type="arabicPeriod"/>
            </a:pPr>
            <a:r>
              <a:rPr lang="en-GB" sz="2800" dirty="0">
                <a:solidFill>
                  <a:srgbClr val="1E22AA"/>
                </a:solidFill>
                <a:latin typeface="Arial" panose="020B0604020202020204" pitchFamily="34" charset="0"/>
                <a:cs typeface="Arial" panose="020B0604020202020204" pitchFamily="34" charset="0"/>
              </a:rPr>
              <a:t>Review: How do we check they are working?</a:t>
            </a:r>
          </a:p>
        </p:txBody>
      </p:sp>
      <p:pic>
        <p:nvPicPr>
          <p:cNvPr id="2" name="Picture 1">
            <a:extLst>
              <a:ext uri="{FF2B5EF4-FFF2-40B4-BE49-F238E27FC236}">
                <a16:creationId xmlns:a16="http://schemas.microsoft.com/office/drawing/2014/main" id="{EEDE6CC5-0208-6735-24B4-49147AEA3F34}"/>
              </a:ext>
            </a:extLst>
          </p:cNvPr>
          <p:cNvPicPr>
            <a:picLocks noChangeAspect="1"/>
          </p:cNvPicPr>
          <p:nvPr/>
        </p:nvPicPr>
        <p:blipFill>
          <a:blip r:embed="rId4"/>
          <a:stretch>
            <a:fillRect/>
          </a:stretch>
        </p:blipFill>
        <p:spPr>
          <a:xfrm>
            <a:off x="7002966" y="1525335"/>
            <a:ext cx="4742213" cy="2844156"/>
          </a:xfrm>
          <a:prstGeom prst="rect">
            <a:avLst/>
          </a:prstGeom>
        </p:spPr>
      </p:pic>
    </p:spTree>
    <p:extLst>
      <p:ext uri="{BB962C8B-B14F-4D97-AF65-F5344CB8AC3E}">
        <p14:creationId xmlns:p14="http://schemas.microsoft.com/office/powerpoint/2010/main" val="125323666"/>
      </p:ext>
    </p:extLst>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C0F571D-1ABD-D54A-FBCC-23087AAB9E3E}"/>
              </a:ext>
              <a:ext uri="{C183D7F6-B498-43B3-948B-1728B52AA6E4}">
                <adec:decorative xmlns:adec="http://schemas.microsoft.com/office/drawing/2017/decorative" val="1"/>
              </a:ext>
            </a:extLst>
          </p:cNvPr>
          <p:cNvPicPr>
            <a:picLocks noAdjustHandles="1" noChangeArrowheads="1" noChangeShapeType="1" noCrop="1" noEditPoints="1" noGrp="1" noMove="1" noResize="1" noRot="1"/>
          </p:cNvPicPr>
          <p:nvPr/>
        </p:nvPicPr>
        <p:blipFill>
          <a:blip r:embed="rId3"/>
          <a:srcRect/>
          <a:stretch/>
        </p:blipFill>
        <p:spPr>
          <a:xfrm>
            <a:off x="0" y="0"/>
            <a:ext cx="12192000" cy="6858000"/>
          </a:xfrm>
          <a:prstGeom prst="rect">
            <a:avLst/>
          </a:prstGeom>
        </p:spPr>
      </p:pic>
      <p:sp>
        <p:nvSpPr>
          <p:cNvPr id="17" name="TextBox 1">
            <a:extLst>
              <a:ext uri="{FF2B5EF4-FFF2-40B4-BE49-F238E27FC236}">
                <a16:creationId xmlns:a16="http://schemas.microsoft.com/office/drawing/2014/main" id="{9A0733F7-3199-F041-9913-589A7A9022BC}"/>
              </a:ext>
            </a:extLst>
          </p:cNvPr>
          <p:cNvSpPr txBox="1">
            <a:spLocks noAdjustHandles="1" noChangeArrowheads="1" noChangeShapeType="1" noEditPoints="1" noGrp="1" noMove="1" noResize="1" noRot="1"/>
          </p:cNvSpPr>
          <p:nvPr>
            <p:ph idx="4294967295" type="title"/>
          </p:nvPr>
        </p:nvSpPr>
        <p:spPr bwMode="auto">
          <a:xfrm>
            <a:off x="298477" y="411484"/>
            <a:ext cx="11212206" cy="2431435"/>
          </a:xfrm>
          <a:prstGeom prst="rect">
            <a:avLst/>
          </a:prstGeom>
          <a:noFill/>
          <a:ln>
            <a:noFill/>
            <a:prstDash/>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t" anchorCtr="0" bIns="45720" compatLnSpc="1" forceAA="0" fromWordArt="0" horzOverflow="overflow" lIns="91440" numCol="1" rIns="91440" rot="0" rtlCol="0" spcCol="0" spcFirstLastPara="0" tIns="45720" vert="horz" vertOverflow="overflow" wrap="square">
            <a:prstTxWarp prst="textNoShape">
              <a:avLst/>
            </a:prstTxWarp>
            <a:spAutoFit/>
          </a:bodyPr>
          <a:lstStyle>
            <a:lvl1pPr eaLnBrk="0" hangingPunct="0">
              <a:defRPr sz="2400">
                <a:solidFill>
                  <a:schemeClr val="tx1"/>
                </a:solidFill>
                <a:latin charset="0" typeface="Arial"/>
                <a:ea charset="0" typeface="ＭＳ Ｐゴシック"/>
                <a:cs charset="0" typeface="ＭＳ Ｐゴシック"/>
              </a:defRPr>
            </a:lvl1pPr>
            <a:lvl2pPr eaLnBrk="0" hangingPunct="0" indent="-285750" marL="742950">
              <a:defRPr sz="2400">
                <a:solidFill>
                  <a:schemeClr val="tx1"/>
                </a:solidFill>
                <a:latin charset="0" typeface="Arial"/>
                <a:ea charset="0" typeface="ＭＳ Ｐゴシック"/>
              </a:defRPr>
            </a:lvl2pPr>
            <a:lvl3pPr eaLnBrk="0" hangingPunct="0" indent="-228600" marL="1143000">
              <a:defRPr sz="2400">
                <a:solidFill>
                  <a:schemeClr val="tx1"/>
                </a:solidFill>
                <a:latin charset="0" typeface="Arial"/>
                <a:ea charset="0" typeface="ＭＳ Ｐゴシック"/>
              </a:defRPr>
            </a:lvl3pPr>
            <a:lvl4pPr eaLnBrk="0" hangingPunct="0" indent="-228600" marL="1600200">
              <a:defRPr sz="2400">
                <a:solidFill>
                  <a:schemeClr val="tx1"/>
                </a:solidFill>
                <a:latin charset="0" typeface="Arial"/>
                <a:ea charset="0" typeface="ＭＳ Ｐゴシック"/>
              </a:defRPr>
            </a:lvl4pPr>
            <a:lvl5pPr eaLnBrk="0" hangingPunct="0" indent="-228600" marL="2057400">
              <a:defRPr sz="2400">
                <a:solidFill>
                  <a:schemeClr val="tx1"/>
                </a:solidFill>
                <a:latin charset="0" typeface="Arial"/>
                <a:ea charset="0" typeface="ＭＳ Ｐゴシック"/>
              </a:defRPr>
            </a:lvl5pPr>
            <a:lvl6pPr eaLnBrk="0" fontAlgn="base" hangingPunct="0" indent="-228600" marL="2514600">
              <a:spcBef>
                <a:spcPct val="0"/>
              </a:spcBef>
              <a:spcAft>
                <a:spcPct val="0"/>
              </a:spcAft>
              <a:defRPr sz="2400">
                <a:solidFill>
                  <a:schemeClr val="tx1"/>
                </a:solidFill>
                <a:latin charset="0" typeface="Arial"/>
                <a:ea charset="0" typeface="ＭＳ Ｐゴシック"/>
              </a:defRPr>
            </a:lvl6pPr>
            <a:lvl7pPr eaLnBrk="0" fontAlgn="base" hangingPunct="0" indent="-228600" marL="2971800">
              <a:spcBef>
                <a:spcPct val="0"/>
              </a:spcBef>
              <a:spcAft>
                <a:spcPct val="0"/>
              </a:spcAft>
              <a:defRPr sz="2400">
                <a:solidFill>
                  <a:schemeClr val="tx1"/>
                </a:solidFill>
                <a:latin charset="0" typeface="Arial"/>
                <a:ea charset="0" typeface="ＭＳ Ｐゴシック"/>
              </a:defRPr>
            </a:lvl7pPr>
            <a:lvl8pPr eaLnBrk="0" fontAlgn="base" hangingPunct="0" indent="-228600" marL="3429000">
              <a:spcBef>
                <a:spcPct val="0"/>
              </a:spcBef>
              <a:spcAft>
                <a:spcPct val="0"/>
              </a:spcAft>
              <a:defRPr sz="2400">
                <a:solidFill>
                  <a:schemeClr val="tx1"/>
                </a:solidFill>
                <a:latin charset="0" typeface="Arial"/>
                <a:ea charset="0" typeface="ＭＳ Ｐゴシック"/>
              </a:defRPr>
            </a:lvl8pPr>
            <a:lvl9pPr eaLnBrk="0" fontAlgn="base" hangingPunct="0" indent="-228600" marL="3886200">
              <a:spcBef>
                <a:spcPct val="0"/>
              </a:spcBef>
              <a:spcAft>
                <a:spcPct val="0"/>
              </a:spcAft>
              <a:defRPr sz="2400">
                <a:solidFill>
                  <a:schemeClr val="tx1"/>
                </a:solidFill>
                <a:latin charset="0" typeface="Arial"/>
                <a:ea charset="0" typeface="ＭＳ Ｐゴシック"/>
              </a:defRPr>
            </a:lvl9pPr>
          </a:lstStyle>
          <a:p>
            <a:pPr eaLnBrk="1" hangingPunct="1">
              <a:lnSpc>
                <a:spcPct val="100000"/>
              </a:lnSpc>
              <a:spcBef>
                <a:spcPts val="0"/>
              </a:spcBef>
              <a:defRPr/>
            </a:pPr>
            <a:r>
              <a:rPr b="1" baseline="0" cap="none" dirty="0" i="0" kern="1200" kumimoji="0" lang="en-GB" noProof="0" normalizeH="0" spc="0" strike="noStrike" sz="4800" u="none">
                <a:ln>
                  <a:noFill/>
                </a:ln>
                <a:solidFill>
                  <a:srgbClr val="1E22AA"/>
                </a:solidFill>
                <a:effectLst/>
                <a:uLnTx/>
                <a:uFillTx/>
                <a:latin charset="0" typeface="Arial"/>
                <a:ea charset="0" typeface="ＭＳ Ｐゴシック"/>
                <a:cs charset="0" typeface="Arial"/>
              </a:rPr>
              <a:t>What is a leader?</a:t>
            </a:r>
            <a:br>
              <a:rPr b="1" baseline="0" cap="none" dirty="0" i="0" kern="1200" kumimoji="0" lang="en-GB" noProof="0" normalizeH="0" spc="0" strike="noStrike" sz="4800" u="none">
                <a:ln>
                  <a:noFill/>
                </a:ln>
                <a:solidFill>
                  <a:srgbClr val="1E22AA"/>
                </a:solidFill>
                <a:effectLst/>
                <a:uLnTx/>
                <a:uFillTx/>
                <a:latin charset="0" typeface="Arial"/>
                <a:ea charset="0" typeface="ＭＳ Ｐゴシック"/>
                <a:cs charset="0" typeface="Arial"/>
              </a:rPr>
            </a:br>
            <a:r>
              <a:rPr b="1" dirty="0" lang="en-GB" sz="2800">
                <a:solidFill>
                  <a:srgbClr val="1E22AA"/>
                </a:solidFill>
                <a:latin charset="0" panose="020B0604020202020204" pitchFamily="34" typeface="Arial"/>
                <a:cs charset="0" panose="020B0604020202020204" pitchFamily="34" typeface="Arial"/>
              </a:rPr>
              <a:t>These are examples of leaders from the past. What made them a leader?</a:t>
            </a:r>
            <a:br>
              <a:rPr b="1" dirty="0" lang="en-GB" sz="2800">
                <a:solidFill>
                  <a:srgbClr val="1E22AA"/>
                </a:solidFill>
                <a:latin charset="0" panose="020B0604020202020204" pitchFamily="34" typeface="Arial"/>
                <a:cs charset="0" panose="020B0604020202020204" pitchFamily="34" typeface="Arial"/>
              </a:rPr>
            </a:br>
            <a:endParaRPr b="1" baseline="0" cap="none" dirty="0" i="0" kern="1200" kumimoji="0" lang="en-GB" noProof="0" normalizeH="0" spc="0" strike="noStrike" sz="4800" u="none">
              <a:ln>
                <a:noFill/>
              </a:ln>
              <a:solidFill>
                <a:srgbClr val="1E22AA"/>
              </a:solidFill>
              <a:effectLst/>
              <a:uLnTx/>
              <a:uFillTx/>
              <a:latin charset="0" typeface="Arial"/>
              <a:ea charset="0" typeface="ＭＳ Ｐゴシック"/>
              <a:cs charset="0" typeface="Arial"/>
            </a:endParaRPr>
          </a:p>
        </p:txBody>
      </p:sp>
      <p:sp>
        <p:nvSpPr>
          <p:cNvPr id="7" name="TextBox 6">
            <a:extLst>
              <a:ext uri="{FF2B5EF4-FFF2-40B4-BE49-F238E27FC236}">
                <a16:creationId xmlns:a16="http://schemas.microsoft.com/office/drawing/2014/main" id="{016BA973-2DA1-7F4A-F679-2987784CB359}"/>
              </a:ext>
            </a:extLst>
          </p:cNvPr>
          <p:cNvSpPr txBox="1">
            <a:spLocks noChangeArrowheads="1"/>
          </p:cNvSpPr>
          <p:nvPr/>
        </p:nvSpPr>
        <p:spPr bwMode="auto">
          <a:xfrm>
            <a:off x="429780" y="4733464"/>
            <a:ext cx="3276809"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t" wrap="square">
            <a:spAutoFit/>
          </a:bodyPr>
          <a:lstStyle>
            <a:lvl1pPr eaLnBrk="0" hangingPunct="0">
              <a:defRPr sz="2400">
                <a:solidFill>
                  <a:schemeClr val="tx1"/>
                </a:solidFill>
                <a:latin charset="0" typeface="Arial"/>
                <a:ea charset="0" typeface="ＭＳ Ｐゴシック"/>
                <a:cs charset="0" typeface="ＭＳ Ｐゴシック"/>
              </a:defRPr>
            </a:lvl1pPr>
            <a:lvl2pPr eaLnBrk="0" hangingPunct="0" indent="-285750" marL="742950">
              <a:defRPr sz="2400">
                <a:solidFill>
                  <a:schemeClr val="tx1"/>
                </a:solidFill>
                <a:latin charset="0" typeface="Arial"/>
                <a:ea charset="0" typeface="ＭＳ Ｐゴシック"/>
              </a:defRPr>
            </a:lvl2pPr>
            <a:lvl3pPr eaLnBrk="0" hangingPunct="0" indent="-228600" marL="1143000">
              <a:defRPr sz="2400">
                <a:solidFill>
                  <a:schemeClr val="tx1"/>
                </a:solidFill>
                <a:latin charset="0" typeface="Arial"/>
                <a:ea charset="0" typeface="ＭＳ Ｐゴシック"/>
              </a:defRPr>
            </a:lvl3pPr>
            <a:lvl4pPr eaLnBrk="0" hangingPunct="0" indent="-228600" marL="1600200">
              <a:defRPr sz="2400">
                <a:solidFill>
                  <a:schemeClr val="tx1"/>
                </a:solidFill>
                <a:latin charset="0" typeface="Arial"/>
                <a:ea charset="0" typeface="ＭＳ Ｐゴシック"/>
              </a:defRPr>
            </a:lvl4pPr>
            <a:lvl5pPr eaLnBrk="0" hangingPunct="0" indent="-228600" marL="2057400">
              <a:defRPr sz="2400">
                <a:solidFill>
                  <a:schemeClr val="tx1"/>
                </a:solidFill>
                <a:latin charset="0" typeface="Arial"/>
                <a:ea charset="0" typeface="ＭＳ Ｐゴシック"/>
              </a:defRPr>
            </a:lvl5pPr>
            <a:lvl6pPr eaLnBrk="0" fontAlgn="base" hangingPunct="0" indent="-228600" marL="2514600">
              <a:spcBef>
                <a:spcPct val="0"/>
              </a:spcBef>
              <a:spcAft>
                <a:spcPct val="0"/>
              </a:spcAft>
              <a:defRPr sz="2400">
                <a:solidFill>
                  <a:schemeClr val="tx1"/>
                </a:solidFill>
                <a:latin charset="0" typeface="Arial"/>
                <a:ea charset="0" typeface="ＭＳ Ｐゴシック"/>
              </a:defRPr>
            </a:lvl6pPr>
            <a:lvl7pPr eaLnBrk="0" fontAlgn="base" hangingPunct="0" indent="-228600" marL="2971800">
              <a:spcBef>
                <a:spcPct val="0"/>
              </a:spcBef>
              <a:spcAft>
                <a:spcPct val="0"/>
              </a:spcAft>
              <a:defRPr sz="2400">
                <a:solidFill>
                  <a:schemeClr val="tx1"/>
                </a:solidFill>
                <a:latin charset="0" typeface="Arial"/>
                <a:ea charset="0" typeface="ＭＳ Ｐゴシック"/>
              </a:defRPr>
            </a:lvl7pPr>
            <a:lvl8pPr eaLnBrk="0" fontAlgn="base" hangingPunct="0" indent="-228600" marL="3429000">
              <a:spcBef>
                <a:spcPct val="0"/>
              </a:spcBef>
              <a:spcAft>
                <a:spcPct val="0"/>
              </a:spcAft>
              <a:defRPr sz="2400">
                <a:solidFill>
                  <a:schemeClr val="tx1"/>
                </a:solidFill>
                <a:latin charset="0" typeface="Arial"/>
                <a:ea charset="0" typeface="ＭＳ Ｐゴシック"/>
              </a:defRPr>
            </a:lvl8pPr>
            <a:lvl9pPr eaLnBrk="0" fontAlgn="base" hangingPunct="0" indent="-228600" marL="3886200">
              <a:spcBef>
                <a:spcPct val="0"/>
              </a:spcBef>
              <a:spcAft>
                <a:spcPct val="0"/>
              </a:spcAft>
              <a:defRPr sz="2400">
                <a:solidFill>
                  <a:schemeClr val="tx1"/>
                </a:solidFill>
                <a:latin charset="0" typeface="Arial"/>
                <a:ea charset="0" typeface="ＭＳ Ｐゴシック"/>
              </a:defRPr>
            </a:lvl9pPr>
          </a:lstStyle>
          <a:p>
            <a:pPr algn="ctr" eaLnBrk="1" hangingPunct="1"/>
            <a:r>
              <a:rPr dirty="0" lang="en-US" sz="2800">
                <a:solidFill>
                  <a:srgbClr val="1E22AA"/>
                </a:solidFill>
                <a:cs charset="0" typeface="Arial"/>
              </a:rPr>
              <a:t>Rosa Parks</a:t>
            </a:r>
          </a:p>
        </p:txBody>
      </p:sp>
      <p:sp>
        <p:nvSpPr>
          <p:cNvPr id="8" name="TextBox 7">
            <a:extLst>
              <a:ext uri="{FF2B5EF4-FFF2-40B4-BE49-F238E27FC236}">
                <a16:creationId xmlns:a16="http://schemas.microsoft.com/office/drawing/2014/main" id="{C2BB201E-5086-94D6-8643-2051295BF654}"/>
              </a:ext>
            </a:extLst>
          </p:cNvPr>
          <p:cNvSpPr txBox="1">
            <a:spLocks noChangeArrowheads="1"/>
          </p:cNvSpPr>
          <p:nvPr/>
        </p:nvSpPr>
        <p:spPr bwMode="auto">
          <a:xfrm>
            <a:off x="4040385" y="4733464"/>
            <a:ext cx="3744816"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t" wrap="square">
            <a:spAutoFit/>
          </a:bodyPr>
          <a:lstStyle>
            <a:lvl1pPr eaLnBrk="0" hangingPunct="0">
              <a:defRPr sz="2400">
                <a:solidFill>
                  <a:schemeClr val="tx1"/>
                </a:solidFill>
                <a:latin charset="0" typeface="Arial"/>
                <a:ea charset="0" typeface="ＭＳ Ｐゴシック"/>
                <a:cs charset="0" typeface="ＭＳ Ｐゴシック"/>
              </a:defRPr>
            </a:lvl1pPr>
            <a:lvl2pPr eaLnBrk="0" hangingPunct="0" indent="-285750" marL="742950">
              <a:defRPr sz="2400">
                <a:solidFill>
                  <a:schemeClr val="tx1"/>
                </a:solidFill>
                <a:latin charset="0" typeface="Arial"/>
                <a:ea charset="0" typeface="ＭＳ Ｐゴシック"/>
              </a:defRPr>
            </a:lvl2pPr>
            <a:lvl3pPr eaLnBrk="0" hangingPunct="0" indent="-228600" marL="1143000">
              <a:defRPr sz="2400">
                <a:solidFill>
                  <a:schemeClr val="tx1"/>
                </a:solidFill>
                <a:latin charset="0" typeface="Arial"/>
                <a:ea charset="0" typeface="ＭＳ Ｐゴシック"/>
              </a:defRPr>
            </a:lvl3pPr>
            <a:lvl4pPr eaLnBrk="0" hangingPunct="0" indent="-228600" marL="1600200">
              <a:defRPr sz="2400">
                <a:solidFill>
                  <a:schemeClr val="tx1"/>
                </a:solidFill>
                <a:latin charset="0" typeface="Arial"/>
                <a:ea charset="0" typeface="ＭＳ Ｐゴシック"/>
              </a:defRPr>
            </a:lvl4pPr>
            <a:lvl5pPr eaLnBrk="0" hangingPunct="0" indent="-228600" marL="2057400">
              <a:defRPr sz="2400">
                <a:solidFill>
                  <a:schemeClr val="tx1"/>
                </a:solidFill>
                <a:latin charset="0" typeface="Arial"/>
                <a:ea charset="0" typeface="ＭＳ Ｐゴシック"/>
              </a:defRPr>
            </a:lvl5pPr>
            <a:lvl6pPr eaLnBrk="0" fontAlgn="base" hangingPunct="0" indent="-228600" marL="2514600">
              <a:spcBef>
                <a:spcPct val="0"/>
              </a:spcBef>
              <a:spcAft>
                <a:spcPct val="0"/>
              </a:spcAft>
              <a:defRPr sz="2400">
                <a:solidFill>
                  <a:schemeClr val="tx1"/>
                </a:solidFill>
                <a:latin charset="0" typeface="Arial"/>
                <a:ea charset="0" typeface="ＭＳ Ｐゴシック"/>
              </a:defRPr>
            </a:lvl6pPr>
            <a:lvl7pPr eaLnBrk="0" fontAlgn="base" hangingPunct="0" indent="-228600" marL="2971800">
              <a:spcBef>
                <a:spcPct val="0"/>
              </a:spcBef>
              <a:spcAft>
                <a:spcPct val="0"/>
              </a:spcAft>
              <a:defRPr sz="2400">
                <a:solidFill>
                  <a:schemeClr val="tx1"/>
                </a:solidFill>
                <a:latin charset="0" typeface="Arial"/>
                <a:ea charset="0" typeface="ＭＳ Ｐゴシック"/>
              </a:defRPr>
            </a:lvl7pPr>
            <a:lvl8pPr eaLnBrk="0" fontAlgn="base" hangingPunct="0" indent="-228600" marL="3429000">
              <a:spcBef>
                <a:spcPct val="0"/>
              </a:spcBef>
              <a:spcAft>
                <a:spcPct val="0"/>
              </a:spcAft>
              <a:defRPr sz="2400">
                <a:solidFill>
                  <a:schemeClr val="tx1"/>
                </a:solidFill>
                <a:latin charset="0" typeface="Arial"/>
                <a:ea charset="0" typeface="ＭＳ Ｐゴシック"/>
              </a:defRPr>
            </a:lvl8pPr>
            <a:lvl9pPr eaLnBrk="0" fontAlgn="base" hangingPunct="0" indent="-228600" marL="3886200">
              <a:spcBef>
                <a:spcPct val="0"/>
              </a:spcBef>
              <a:spcAft>
                <a:spcPct val="0"/>
              </a:spcAft>
              <a:defRPr sz="2400">
                <a:solidFill>
                  <a:schemeClr val="tx1"/>
                </a:solidFill>
                <a:latin charset="0" typeface="Arial"/>
                <a:ea charset="0" typeface="ＭＳ Ｐゴシック"/>
              </a:defRPr>
            </a:lvl9pPr>
          </a:lstStyle>
          <a:p>
            <a:pPr algn="ctr" eaLnBrk="1" hangingPunct="1"/>
            <a:r>
              <a:rPr dirty="0" lang="en-US" sz="2800">
                <a:solidFill>
                  <a:srgbClr val="1E22AA"/>
                </a:solidFill>
                <a:cs charset="0" typeface="Arial"/>
              </a:rPr>
              <a:t>Florence Nightingale</a:t>
            </a:r>
          </a:p>
        </p:txBody>
      </p:sp>
      <p:sp>
        <p:nvSpPr>
          <p:cNvPr id="15" name="TextBox 14">
            <a:extLst>
              <a:ext uri="{FF2B5EF4-FFF2-40B4-BE49-F238E27FC236}">
                <a16:creationId xmlns:a16="http://schemas.microsoft.com/office/drawing/2014/main" id="{DC4C9D79-A422-CB50-9351-BE9492550BA9}"/>
              </a:ext>
            </a:extLst>
          </p:cNvPr>
          <p:cNvSpPr txBox="1">
            <a:spLocks noChangeArrowheads="1"/>
          </p:cNvSpPr>
          <p:nvPr/>
        </p:nvSpPr>
        <p:spPr bwMode="auto">
          <a:xfrm>
            <a:off x="8012022" y="4733464"/>
            <a:ext cx="3276809"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t" wrap="square">
            <a:spAutoFit/>
          </a:bodyPr>
          <a:lstStyle>
            <a:lvl1pPr eaLnBrk="0" hangingPunct="0">
              <a:defRPr sz="2400">
                <a:solidFill>
                  <a:schemeClr val="tx1"/>
                </a:solidFill>
                <a:latin charset="0" typeface="Arial"/>
                <a:ea charset="0" typeface="ＭＳ Ｐゴシック"/>
                <a:cs charset="0" typeface="ＭＳ Ｐゴシック"/>
              </a:defRPr>
            </a:lvl1pPr>
            <a:lvl2pPr eaLnBrk="0" hangingPunct="0" indent="-285750" marL="742950">
              <a:defRPr sz="2400">
                <a:solidFill>
                  <a:schemeClr val="tx1"/>
                </a:solidFill>
                <a:latin charset="0" typeface="Arial"/>
                <a:ea charset="0" typeface="ＭＳ Ｐゴシック"/>
              </a:defRPr>
            </a:lvl2pPr>
            <a:lvl3pPr eaLnBrk="0" hangingPunct="0" indent="-228600" marL="1143000">
              <a:defRPr sz="2400">
                <a:solidFill>
                  <a:schemeClr val="tx1"/>
                </a:solidFill>
                <a:latin charset="0" typeface="Arial"/>
                <a:ea charset="0" typeface="ＭＳ Ｐゴシック"/>
              </a:defRPr>
            </a:lvl3pPr>
            <a:lvl4pPr eaLnBrk="0" hangingPunct="0" indent="-228600" marL="1600200">
              <a:defRPr sz="2400">
                <a:solidFill>
                  <a:schemeClr val="tx1"/>
                </a:solidFill>
                <a:latin charset="0" typeface="Arial"/>
                <a:ea charset="0" typeface="ＭＳ Ｐゴシック"/>
              </a:defRPr>
            </a:lvl4pPr>
            <a:lvl5pPr eaLnBrk="0" hangingPunct="0" indent="-228600" marL="2057400">
              <a:defRPr sz="2400">
                <a:solidFill>
                  <a:schemeClr val="tx1"/>
                </a:solidFill>
                <a:latin charset="0" typeface="Arial"/>
                <a:ea charset="0" typeface="ＭＳ Ｐゴシック"/>
              </a:defRPr>
            </a:lvl5pPr>
            <a:lvl6pPr eaLnBrk="0" fontAlgn="base" hangingPunct="0" indent="-228600" marL="2514600">
              <a:spcBef>
                <a:spcPct val="0"/>
              </a:spcBef>
              <a:spcAft>
                <a:spcPct val="0"/>
              </a:spcAft>
              <a:defRPr sz="2400">
                <a:solidFill>
                  <a:schemeClr val="tx1"/>
                </a:solidFill>
                <a:latin charset="0" typeface="Arial"/>
                <a:ea charset="0" typeface="ＭＳ Ｐゴシック"/>
              </a:defRPr>
            </a:lvl6pPr>
            <a:lvl7pPr eaLnBrk="0" fontAlgn="base" hangingPunct="0" indent="-228600" marL="2971800">
              <a:spcBef>
                <a:spcPct val="0"/>
              </a:spcBef>
              <a:spcAft>
                <a:spcPct val="0"/>
              </a:spcAft>
              <a:defRPr sz="2400">
                <a:solidFill>
                  <a:schemeClr val="tx1"/>
                </a:solidFill>
                <a:latin charset="0" typeface="Arial"/>
                <a:ea charset="0" typeface="ＭＳ Ｐゴシック"/>
              </a:defRPr>
            </a:lvl7pPr>
            <a:lvl8pPr eaLnBrk="0" fontAlgn="base" hangingPunct="0" indent="-228600" marL="3429000">
              <a:spcBef>
                <a:spcPct val="0"/>
              </a:spcBef>
              <a:spcAft>
                <a:spcPct val="0"/>
              </a:spcAft>
              <a:defRPr sz="2400">
                <a:solidFill>
                  <a:schemeClr val="tx1"/>
                </a:solidFill>
                <a:latin charset="0" typeface="Arial"/>
                <a:ea charset="0" typeface="ＭＳ Ｐゴシック"/>
              </a:defRPr>
            </a:lvl8pPr>
            <a:lvl9pPr eaLnBrk="0" fontAlgn="base" hangingPunct="0" indent="-228600" marL="3886200">
              <a:spcBef>
                <a:spcPct val="0"/>
              </a:spcBef>
              <a:spcAft>
                <a:spcPct val="0"/>
              </a:spcAft>
              <a:defRPr sz="2400">
                <a:solidFill>
                  <a:schemeClr val="tx1"/>
                </a:solidFill>
                <a:latin charset="0" typeface="Arial"/>
                <a:ea charset="0" typeface="ＭＳ Ｐゴシック"/>
              </a:defRPr>
            </a:lvl9pPr>
          </a:lstStyle>
          <a:p>
            <a:pPr algn="ctr" eaLnBrk="1" hangingPunct="1"/>
            <a:r>
              <a:rPr dirty="0" lang="en-US" sz="2800">
                <a:solidFill>
                  <a:srgbClr val="1E22AA"/>
                </a:solidFill>
                <a:cs charset="0" typeface="Arial"/>
              </a:rPr>
              <a:t>Nelson Mandela</a:t>
            </a:r>
          </a:p>
        </p:txBody>
      </p:sp>
      <p:pic>
        <p:nvPicPr>
          <p:cNvPr descr="A cartoon of a person wearing glasses&#10;&#10;AI-generated content may be incorrect." id="11" name="Picture 10">
            <a:extLst>
              <a:ext uri="{FF2B5EF4-FFF2-40B4-BE49-F238E27FC236}">
                <a16:creationId xmlns:a16="http://schemas.microsoft.com/office/drawing/2014/main" id="{ABB9A553-1B15-C992-6824-694B9FC4E8EA}"/>
              </a:ext>
            </a:extLst>
          </p:cNvPr>
          <p:cNvPicPr>
            <a:picLocks noChangeAspect="1"/>
          </p:cNvPicPr>
          <p:nvPr/>
        </p:nvPicPr>
        <p:blipFill>
          <a:blip r:embed="rId4"/>
          <a:stretch>
            <a:fillRect/>
          </a:stretch>
        </p:blipFill>
        <p:spPr>
          <a:xfrm>
            <a:off x="566056" y="2196867"/>
            <a:ext cx="3004258" cy="2495569"/>
          </a:xfrm>
          <a:prstGeom prst="rect">
            <a:avLst/>
          </a:prstGeom>
          <a:ln>
            <a:solidFill>
              <a:schemeClr val="bg1">
                <a:lumMod val="85000"/>
              </a:schemeClr>
            </a:solidFill>
          </a:ln>
        </p:spPr>
      </p:pic>
      <p:pic>
        <p:nvPicPr>
          <p:cNvPr descr="A person feeding a person with a spoon&#10;&#10;AI-generated content may be incorrect." id="13" name="Picture 12">
            <a:extLst>
              <a:ext uri="{FF2B5EF4-FFF2-40B4-BE49-F238E27FC236}">
                <a16:creationId xmlns:a16="http://schemas.microsoft.com/office/drawing/2014/main" id="{09005534-1BB1-CB8A-F352-568974EEA932}"/>
              </a:ext>
            </a:extLst>
          </p:cNvPr>
          <p:cNvPicPr>
            <a:picLocks noChangeAspect="1"/>
          </p:cNvPicPr>
          <p:nvPr/>
        </p:nvPicPr>
        <p:blipFill>
          <a:blip r:embed="rId5"/>
          <a:stretch>
            <a:fillRect/>
          </a:stretch>
        </p:blipFill>
        <p:spPr>
          <a:xfrm>
            <a:off x="4197015" y="2196497"/>
            <a:ext cx="3415129" cy="2465005"/>
          </a:xfrm>
          <a:prstGeom prst="rect">
            <a:avLst/>
          </a:prstGeom>
          <a:ln>
            <a:solidFill>
              <a:schemeClr val="bg1">
                <a:lumMod val="85000"/>
              </a:schemeClr>
            </a:solidFill>
          </a:ln>
        </p:spPr>
      </p:pic>
      <p:pic>
        <p:nvPicPr>
          <p:cNvPr id="14" name="Picture 13">
            <a:extLst>
              <a:ext uri="{FF2B5EF4-FFF2-40B4-BE49-F238E27FC236}">
                <a16:creationId xmlns:a16="http://schemas.microsoft.com/office/drawing/2014/main" id="{684AF4B1-C97F-47E9-CF14-21FD373D2818}"/>
              </a:ext>
            </a:extLst>
          </p:cNvPr>
          <p:cNvPicPr>
            <a:picLocks noChangeAspect="1"/>
          </p:cNvPicPr>
          <p:nvPr/>
        </p:nvPicPr>
        <p:blipFill>
          <a:blip r:embed="rId6"/>
          <a:srcRect t="344"/>
          <a:stretch>
            <a:fillRect/>
          </a:stretch>
        </p:blipFill>
        <p:spPr>
          <a:xfrm>
            <a:off x="8238845" y="2196497"/>
            <a:ext cx="2823165" cy="2533427"/>
          </a:xfrm>
          <a:prstGeom prst="rect">
            <a:avLst/>
          </a:prstGeom>
        </p:spPr>
      </p:pic>
      <p:sp>
        <p:nvSpPr>
          <p:cNvPr id="16" name="TextBox 15">
            <a:extLst>
              <a:ext uri="{FF2B5EF4-FFF2-40B4-BE49-F238E27FC236}">
                <a16:creationId xmlns:a16="http://schemas.microsoft.com/office/drawing/2014/main" id="{32BC331A-1484-476B-C283-B0A84A5C2F59}"/>
              </a:ext>
            </a:extLst>
          </p:cNvPr>
          <p:cNvSpPr txBox="1"/>
          <p:nvPr/>
        </p:nvSpPr>
        <p:spPr>
          <a:xfrm>
            <a:off x="242290" y="5591558"/>
            <a:ext cx="3864633" cy="369332"/>
          </a:xfrm>
          <a:prstGeom prst="rect">
            <a:avLst/>
          </a:prstGeom>
          <a:noFill/>
        </p:spPr>
        <p:txBody>
          <a:bodyPr rtlCol="0" wrap="square">
            <a:spAutoFit/>
          </a:bodyPr>
          <a:lstStyle/>
          <a:p>
            <a:r>
              <a:rPr dirty="0" lang="en-GB">
                <a:solidFill>
                  <a:srgbClr val="1E22AA"/>
                </a:solidFill>
                <a:latin charset="0" panose="020B0604020202020204" pitchFamily="34" typeface="Arial"/>
                <a:cs charset="0" panose="020B0604020202020204" pitchFamily="34" typeface="Arial"/>
              </a:rPr>
              <a:t>Images from BBC Bitesize</a:t>
            </a:r>
          </a:p>
        </p:txBody>
      </p:sp>
    </p:spTree>
    <p:extLst>
      <p:ext uri="{BB962C8B-B14F-4D97-AF65-F5344CB8AC3E}">
        <p14:creationId xmlns:p14="http://schemas.microsoft.com/office/powerpoint/2010/main" val="1021068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32599C-B96E-2409-C22D-266BF9AD8C9A}"/>
            </a:ext>
          </a:extLst>
        </p:cNvPr>
        <p:cNvGrpSpPr/>
        <p:nvPr/>
      </p:nvGrpSpPr>
      <p:grpSpPr>
        <a:xfrm>
          <a:off x="0" y="0"/>
          <a:ext cx="0" cy="0"/>
          <a:chOff x="0" y="0"/>
          <a:chExt cx="0" cy="0"/>
        </a:xfrm>
      </p:grpSpPr>
      <p:pic>
        <p:nvPicPr>
          <p:cNvPr id="22" name="Picture 21" descr="content.png"/>
          <p:cNvPicPr>
            <a:picLocks noChangeAspect="1"/>
          </p:cNvPicPr>
          <p:nvPr/>
        </p:nvPicPr>
        <p:blipFill>
          <a:blip r:embed="rId3"/>
          <a:stretch>
            <a:fillRect/>
          </a:stretch>
        </p:blipFill>
        <p:spPr>
          <a:xfrm>
            <a:off x="0" y="-1"/>
            <a:ext cx="12192000" cy="6858001"/>
          </a:xfrm>
          <a:prstGeom prst="rect">
            <a:avLst/>
          </a:prstGeom>
        </p:spPr>
      </p:pic>
      <p:sp>
        <p:nvSpPr>
          <p:cNvPr id="6" name="TextBox 1">
            <a:extLst>
              <a:ext uri="{FF2B5EF4-FFF2-40B4-BE49-F238E27FC236}">
                <a16:creationId xmlns:a16="http://schemas.microsoft.com/office/drawing/2014/main" id="{330CB36E-174A-C6BD-7C23-2A5381032E4E}"/>
              </a:ext>
            </a:extLst>
          </p:cNvPr>
          <p:cNvSpPr txBox="1">
            <a:spLocks noChangeArrowheads="1"/>
          </p:cNvSpPr>
          <p:nvPr/>
        </p:nvSpPr>
        <p:spPr bwMode="auto">
          <a:xfrm>
            <a:off x="242290" y="400014"/>
            <a:ext cx="11893523" cy="169277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GB" sz="4800" b="1" dirty="0">
                <a:solidFill>
                  <a:srgbClr val="1E22AA"/>
                </a:solidFill>
                <a:latin typeface="Arial" panose="020B0604020202020204" pitchFamily="34" charset="0"/>
                <a:cs typeface="Arial" panose="020B0604020202020204" pitchFamily="34" charset="0"/>
              </a:rPr>
              <a:t>What is a leader?</a:t>
            </a:r>
          </a:p>
          <a:p>
            <a:pPr eaLnBrk="1" hangingPunct="1"/>
            <a:r>
              <a:rPr lang="en-GB" sz="2800" b="1" dirty="0">
                <a:solidFill>
                  <a:srgbClr val="1E22AA"/>
                </a:solidFill>
                <a:latin typeface="Arial" panose="020B0604020202020204" pitchFamily="34" charset="0"/>
                <a:cs typeface="Arial" panose="020B0604020202020204" pitchFamily="34" charset="0"/>
              </a:rPr>
              <a:t>These are examples of leaders from the past. What made them a leader?</a:t>
            </a:r>
          </a:p>
        </p:txBody>
      </p:sp>
      <p:sp>
        <p:nvSpPr>
          <p:cNvPr id="5" name="TextBox 4">
            <a:extLst>
              <a:ext uri="{FF2B5EF4-FFF2-40B4-BE49-F238E27FC236}">
                <a16:creationId xmlns:a16="http://schemas.microsoft.com/office/drawing/2014/main" id="{B3AC0206-E632-0D48-7877-6AE68353B0A3}"/>
              </a:ext>
            </a:extLst>
          </p:cNvPr>
          <p:cNvSpPr txBox="1"/>
          <p:nvPr/>
        </p:nvSpPr>
        <p:spPr>
          <a:xfrm>
            <a:off x="1038699" y="4652083"/>
            <a:ext cx="3277057" cy="523220"/>
          </a:xfrm>
          <a:prstGeom prst="rect">
            <a:avLst/>
          </a:prstGeom>
          <a:noFill/>
        </p:spPr>
        <p:txBody>
          <a:bodyPr wrap="square" rtlCol="0">
            <a:spAutoFit/>
          </a:bodyPr>
          <a:lstStyle/>
          <a:p>
            <a:pPr algn="ctr"/>
            <a:r>
              <a:rPr lang="en-GB" sz="2800" dirty="0">
                <a:solidFill>
                  <a:srgbClr val="1E22AA"/>
                </a:solidFill>
                <a:latin typeface="Arial" panose="020B0604020202020204" pitchFamily="34" charset="0"/>
                <a:cs typeface="Arial" panose="020B0604020202020204" pitchFamily="34" charset="0"/>
              </a:rPr>
              <a:t>Mohandas Gandhi</a:t>
            </a:r>
          </a:p>
        </p:txBody>
      </p:sp>
      <p:sp>
        <p:nvSpPr>
          <p:cNvPr id="13" name="TextBox 12">
            <a:extLst>
              <a:ext uri="{FF2B5EF4-FFF2-40B4-BE49-F238E27FC236}">
                <a16:creationId xmlns:a16="http://schemas.microsoft.com/office/drawing/2014/main" id="{D4FD6B63-9831-34F2-1BEB-F775943F83C5}"/>
              </a:ext>
            </a:extLst>
          </p:cNvPr>
          <p:cNvSpPr txBox="1"/>
          <p:nvPr/>
        </p:nvSpPr>
        <p:spPr>
          <a:xfrm>
            <a:off x="4565523" y="4652083"/>
            <a:ext cx="3277057" cy="523220"/>
          </a:xfrm>
          <a:prstGeom prst="rect">
            <a:avLst/>
          </a:prstGeom>
          <a:noFill/>
        </p:spPr>
        <p:txBody>
          <a:bodyPr wrap="square" rtlCol="0">
            <a:spAutoFit/>
          </a:bodyPr>
          <a:lstStyle/>
          <a:p>
            <a:pPr algn="ctr"/>
            <a:r>
              <a:rPr lang="en-GB" sz="2800" dirty="0">
                <a:solidFill>
                  <a:srgbClr val="1E22AA"/>
                </a:solidFill>
                <a:latin typeface="Arial" panose="020B0604020202020204" pitchFamily="34" charset="0"/>
                <a:cs typeface="Arial" panose="020B0604020202020204" pitchFamily="34" charset="0"/>
              </a:rPr>
              <a:t>Stephen Hawking</a:t>
            </a:r>
          </a:p>
        </p:txBody>
      </p:sp>
      <p:pic>
        <p:nvPicPr>
          <p:cNvPr id="15" name="Picture 14">
            <a:extLst>
              <a:ext uri="{FF2B5EF4-FFF2-40B4-BE49-F238E27FC236}">
                <a16:creationId xmlns:a16="http://schemas.microsoft.com/office/drawing/2014/main" id="{6A0017AC-2DE1-B2EC-1CDA-BA003DD6F76C}"/>
              </a:ext>
            </a:extLst>
          </p:cNvPr>
          <p:cNvPicPr>
            <a:picLocks noChangeAspect="1"/>
          </p:cNvPicPr>
          <p:nvPr/>
        </p:nvPicPr>
        <p:blipFill>
          <a:blip r:embed="rId4"/>
          <a:srcRect/>
          <a:stretch/>
        </p:blipFill>
        <p:spPr>
          <a:xfrm>
            <a:off x="1498436" y="2107608"/>
            <a:ext cx="2357585" cy="2465005"/>
          </a:xfrm>
          <a:prstGeom prst="rect">
            <a:avLst/>
          </a:prstGeom>
          <a:ln>
            <a:solidFill>
              <a:schemeClr val="bg1">
                <a:lumMod val="85000"/>
              </a:schemeClr>
            </a:solidFill>
          </a:ln>
        </p:spPr>
      </p:pic>
      <p:pic>
        <p:nvPicPr>
          <p:cNvPr id="17" name="Picture 16">
            <a:extLst>
              <a:ext uri="{FF2B5EF4-FFF2-40B4-BE49-F238E27FC236}">
                <a16:creationId xmlns:a16="http://schemas.microsoft.com/office/drawing/2014/main" id="{EB4D7108-64D3-63AD-41EF-A00A0A0DBCF5}"/>
              </a:ext>
            </a:extLst>
          </p:cNvPr>
          <p:cNvPicPr>
            <a:picLocks noChangeAspect="1"/>
          </p:cNvPicPr>
          <p:nvPr/>
        </p:nvPicPr>
        <p:blipFill>
          <a:blip r:embed="rId5"/>
          <a:srcRect/>
          <a:stretch/>
        </p:blipFill>
        <p:spPr>
          <a:xfrm>
            <a:off x="5005410" y="2107610"/>
            <a:ext cx="2397285" cy="2465005"/>
          </a:xfrm>
          <a:prstGeom prst="rect">
            <a:avLst/>
          </a:prstGeom>
          <a:ln>
            <a:solidFill>
              <a:schemeClr val="bg1">
                <a:lumMod val="85000"/>
              </a:schemeClr>
            </a:solidFill>
          </a:ln>
        </p:spPr>
      </p:pic>
      <p:pic>
        <p:nvPicPr>
          <p:cNvPr id="19" name="Picture 18">
            <a:extLst>
              <a:ext uri="{FF2B5EF4-FFF2-40B4-BE49-F238E27FC236}">
                <a16:creationId xmlns:a16="http://schemas.microsoft.com/office/drawing/2014/main" id="{BFD12C0E-EDCC-E7F6-3314-72F7D55A9656}"/>
              </a:ext>
            </a:extLst>
          </p:cNvPr>
          <p:cNvPicPr>
            <a:picLocks noChangeAspect="1"/>
          </p:cNvPicPr>
          <p:nvPr/>
        </p:nvPicPr>
        <p:blipFill>
          <a:blip r:embed="rId6"/>
          <a:srcRect/>
          <a:stretch/>
        </p:blipFill>
        <p:spPr>
          <a:xfrm>
            <a:off x="8552084" y="2057781"/>
            <a:ext cx="2070548" cy="2564657"/>
          </a:xfrm>
          <a:prstGeom prst="rect">
            <a:avLst/>
          </a:prstGeom>
          <a:ln>
            <a:solidFill>
              <a:schemeClr val="bg1">
                <a:lumMod val="75000"/>
              </a:schemeClr>
            </a:solidFill>
          </a:ln>
        </p:spPr>
      </p:pic>
      <p:sp>
        <p:nvSpPr>
          <p:cNvPr id="20" name="TextBox 19">
            <a:extLst>
              <a:ext uri="{FF2B5EF4-FFF2-40B4-BE49-F238E27FC236}">
                <a16:creationId xmlns:a16="http://schemas.microsoft.com/office/drawing/2014/main" id="{9FD9D9C1-83BC-D02A-560E-62070AF790BD}"/>
              </a:ext>
            </a:extLst>
          </p:cNvPr>
          <p:cNvSpPr txBox="1"/>
          <p:nvPr/>
        </p:nvSpPr>
        <p:spPr>
          <a:xfrm>
            <a:off x="8441066" y="4652083"/>
            <a:ext cx="2292583" cy="523220"/>
          </a:xfrm>
          <a:prstGeom prst="rect">
            <a:avLst/>
          </a:prstGeom>
          <a:noFill/>
        </p:spPr>
        <p:txBody>
          <a:bodyPr wrap="square" rtlCol="0">
            <a:spAutoFit/>
          </a:bodyPr>
          <a:lstStyle/>
          <a:p>
            <a:pPr algn="ctr"/>
            <a:r>
              <a:rPr lang="en-GB" sz="2800" dirty="0">
                <a:solidFill>
                  <a:srgbClr val="1E22AA"/>
                </a:solidFill>
                <a:latin typeface="Arial" panose="020B0604020202020204" pitchFamily="34" charset="0"/>
                <a:cs typeface="Arial" panose="020B0604020202020204" pitchFamily="34" charset="0"/>
              </a:rPr>
              <a:t>Elizabeth Fry</a:t>
            </a:r>
          </a:p>
        </p:txBody>
      </p:sp>
      <p:sp>
        <p:nvSpPr>
          <p:cNvPr id="21" name="TextBox 20">
            <a:extLst>
              <a:ext uri="{FF2B5EF4-FFF2-40B4-BE49-F238E27FC236}">
                <a16:creationId xmlns:a16="http://schemas.microsoft.com/office/drawing/2014/main" id="{FA98CEE8-5F10-3FD8-74E1-FE3CFEC2854C}"/>
              </a:ext>
            </a:extLst>
          </p:cNvPr>
          <p:cNvSpPr txBox="1"/>
          <p:nvPr/>
        </p:nvSpPr>
        <p:spPr>
          <a:xfrm>
            <a:off x="242290" y="5591558"/>
            <a:ext cx="3864633" cy="369332"/>
          </a:xfrm>
          <a:prstGeom prst="rect">
            <a:avLst/>
          </a:prstGeom>
          <a:noFill/>
        </p:spPr>
        <p:txBody>
          <a:bodyPr wrap="square" rtlCol="0">
            <a:spAutoFit/>
          </a:bodyPr>
          <a:lstStyle/>
          <a:p>
            <a:r>
              <a:rPr lang="en-GB" dirty="0">
                <a:solidFill>
                  <a:srgbClr val="1E22AA"/>
                </a:solidFill>
                <a:latin typeface="Arial" panose="020B0604020202020204" pitchFamily="34" charset="0"/>
                <a:cs typeface="Arial" panose="020B0604020202020204" pitchFamily="34" charset="0"/>
              </a:rPr>
              <a:t>Images from BBC Bitesize</a:t>
            </a:r>
          </a:p>
        </p:txBody>
      </p:sp>
    </p:spTree>
    <p:extLst>
      <p:ext uri="{BB962C8B-B14F-4D97-AF65-F5344CB8AC3E}">
        <p14:creationId xmlns:p14="http://schemas.microsoft.com/office/powerpoint/2010/main" val="35022701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D1CF13-D1B8-8C6A-50C5-86129D178FB7}"/>
            </a:ext>
          </a:extLst>
        </p:cNvPr>
        <p:cNvGrpSpPr/>
        <p:nvPr/>
      </p:nvGrpSpPr>
      <p:grpSpPr>
        <a:xfrm>
          <a:off x="0" y="0"/>
          <a:ext cx="0" cy="0"/>
          <a:chOff x="0" y="0"/>
          <a:chExt cx="0" cy="0"/>
        </a:xfrm>
      </p:grpSpPr>
      <p:pic>
        <p:nvPicPr>
          <p:cNvPr id="13" name="Picture 12" descr="content.png">
            <a:extLst>
              <a:ext uri="{FF2B5EF4-FFF2-40B4-BE49-F238E27FC236}">
                <a16:creationId xmlns:a16="http://schemas.microsoft.com/office/drawing/2014/main" id="{1F8E8126-06DF-6110-6ABA-2559E7EAC16A}"/>
              </a:ext>
            </a:extLst>
          </p:cNvPr>
          <p:cNvPicPr>
            <a:picLocks noChangeAspect="1"/>
          </p:cNvPicPr>
          <p:nvPr/>
        </p:nvPicPr>
        <p:blipFill>
          <a:blip r:embed="rId3"/>
          <a:stretch>
            <a:fillRect/>
          </a:stretch>
        </p:blipFill>
        <p:spPr>
          <a:xfrm>
            <a:off x="0" y="-6"/>
            <a:ext cx="12192000" cy="6858005"/>
          </a:xfrm>
          <a:prstGeom prst="rect">
            <a:avLst/>
          </a:prstGeom>
        </p:spPr>
      </p:pic>
      <p:sp>
        <p:nvSpPr>
          <p:cNvPr id="6" name="TextBox 1">
            <a:extLst>
              <a:ext uri="{FF2B5EF4-FFF2-40B4-BE49-F238E27FC236}">
                <a16:creationId xmlns:a16="http://schemas.microsoft.com/office/drawing/2014/main" id="{BDDE8183-CCB0-B8D7-D56A-23DDA97C1B6F}"/>
              </a:ext>
            </a:extLst>
          </p:cNvPr>
          <p:cNvSpPr txBox="1">
            <a:spLocks noChangeArrowheads="1"/>
          </p:cNvSpPr>
          <p:nvPr/>
        </p:nvSpPr>
        <p:spPr bwMode="auto">
          <a:xfrm>
            <a:off x="388188" y="216902"/>
            <a:ext cx="11110823" cy="126188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GB" sz="4800" b="1" dirty="0">
                <a:solidFill>
                  <a:srgbClr val="1E22AA"/>
                </a:solidFill>
                <a:latin typeface="Arial" panose="020B0604020202020204" pitchFamily="34" charset="0"/>
                <a:cs typeface="Arial" panose="020B0604020202020204" pitchFamily="34" charset="0"/>
              </a:rPr>
              <a:t>Leaders inspire others to act. They…</a:t>
            </a:r>
          </a:p>
          <a:p>
            <a:pPr eaLnBrk="1" hangingPunct="1"/>
            <a:endParaRPr lang="en-GB" sz="2800" dirty="0">
              <a:solidFill>
                <a:srgbClr val="1E22AA"/>
              </a:solidFill>
              <a:latin typeface="Arial" panose="020B0604020202020204" pitchFamily="34" charset="0"/>
              <a:cs typeface="Arial" panose="020B0604020202020204" pitchFamily="34" charset="0"/>
            </a:endParaRPr>
          </a:p>
        </p:txBody>
      </p:sp>
      <p:sp>
        <p:nvSpPr>
          <p:cNvPr id="2" name="AutoShape 2" descr="Generated image: Leadership actions for youth development">
            <a:extLst>
              <a:ext uri="{FF2B5EF4-FFF2-40B4-BE49-F238E27FC236}">
                <a16:creationId xmlns:a16="http://schemas.microsoft.com/office/drawing/2014/main" id="{0C2CD4C3-5DB0-6E69-5F58-0A81E73646D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 name="Picture 2" descr="A child and child in red shirts giving thumbs up&#10;&#10;AI-generated content may be incorrect.">
            <a:extLst>
              <a:ext uri="{FF2B5EF4-FFF2-40B4-BE49-F238E27FC236}">
                <a16:creationId xmlns:a16="http://schemas.microsoft.com/office/drawing/2014/main" id="{2866CEE2-0D69-6003-3CE7-27A0C41B0C76}"/>
              </a:ext>
            </a:extLst>
          </p:cNvPr>
          <p:cNvPicPr>
            <a:picLocks noChangeAspect="1"/>
          </p:cNvPicPr>
          <p:nvPr/>
        </p:nvPicPr>
        <p:blipFill>
          <a:blip r:embed="rId4"/>
          <a:stretch>
            <a:fillRect/>
          </a:stretch>
        </p:blipFill>
        <p:spPr>
          <a:xfrm rot="464751">
            <a:off x="4783753" y="2243181"/>
            <a:ext cx="2929293" cy="2066835"/>
          </a:xfrm>
          <a:prstGeom prst="rect">
            <a:avLst/>
          </a:prstGeom>
        </p:spPr>
      </p:pic>
      <p:pic>
        <p:nvPicPr>
          <p:cNvPr id="5" name="Picture 4">
            <a:extLst>
              <a:ext uri="{FF2B5EF4-FFF2-40B4-BE49-F238E27FC236}">
                <a16:creationId xmlns:a16="http://schemas.microsoft.com/office/drawing/2014/main" id="{AE3D9FB0-3CFB-9B2E-AE9E-939C8A0A0E36}"/>
              </a:ext>
            </a:extLst>
          </p:cNvPr>
          <p:cNvPicPr>
            <a:picLocks noChangeAspect="1"/>
          </p:cNvPicPr>
          <p:nvPr/>
        </p:nvPicPr>
        <p:blipFill>
          <a:blip r:embed="rId5"/>
          <a:stretch>
            <a:fillRect/>
          </a:stretch>
        </p:blipFill>
        <p:spPr>
          <a:xfrm>
            <a:off x="1606239" y="847844"/>
            <a:ext cx="9284320" cy="6189547"/>
          </a:xfrm>
          <a:prstGeom prst="rect">
            <a:avLst/>
          </a:prstGeom>
        </p:spPr>
      </p:pic>
    </p:spTree>
    <p:extLst>
      <p:ext uri="{BB962C8B-B14F-4D97-AF65-F5344CB8AC3E}">
        <p14:creationId xmlns:p14="http://schemas.microsoft.com/office/powerpoint/2010/main" val="575017588"/>
      </p:ext>
    </p:extLst>
  </p:cSld>
  <p:clrMapOvr>
    <a:masterClrMapping/>
  </p:clrMapOvr>
</p:sld>
</file>

<file path=ppt/theme/theme1.xml><?xml version="1.0" encoding="utf-8"?>
<a:theme xmlns:a="http://schemas.openxmlformats.org/drawingml/2006/main" name="Office Theme">
  <a:themeElements>
    <a:clrScheme name="YST 1">
      <a:dk1>
        <a:srgbClr val="0B25A9"/>
      </a:dk1>
      <a:lt1>
        <a:srgbClr val="FFFFFF"/>
      </a:lt1>
      <a:dk2>
        <a:srgbClr val="000000"/>
      </a:dk2>
      <a:lt2>
        <a:srgbClr val="FEFFFF"/>
      </a:lt2>
      <a:accent1>
        <a:srgbClr val="0A25A8"/>
      </a:accent1>
      <a:accent2>
        <a:srgbClr val="FE5B35"/>
      </a:accent2>
      <a:accent3>
        <a:srgbClr val="14C8D3"/>
      </a:accent3>
      <a:accent4>
        <a:srgbClr val="E62276"/>
      </a:accent4>
      <a:accent5>
        <a:srgbClr val="00B868"/>
      </a:accent5>
      <a:accent6>
        <a:srgbClr val="FCD90A"/>
      </a:accent6>
      <a:hlink>
        <a:srgbClr val="871D65"/>
      </a:hlink>
      <a:folHlink>
        <a:srgbClr val="004750"/>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0BE37EC86231348A751EEAD079AA5D8" ma:contentTypeVersion="3" ma:contentTypeDescription="Create a new document." ma:contentTypeScope="" ma:versionID="8fab08d3e1f7fd17d096e9e4cfe81417">
  <xsd:schema xmlns:xsd="http://www.w3.org/2001/XMLSchema" xmlns:xs="http://www.w3.org/2001/XMLSchema" xmlns:p="http://schemas.microsoft.com/office/2006/metadata/properties" xmlns:ns2="df0ceba7-64a0-4ce1-9f08-0fbfd2915a19" targetNamespace="http://schemas.microsoft.com/office/2006/metadata/properties" ma:root="true" ma:fieldsID="251c92e5780744b4f55e5b2041e1988d" ns2:_="">
    <xsd:import namespace="df0ceba7-64a0-4ce1-9f08-0fbfd2915a19"/>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0ceba7-64a0-4ce1-9f08-0fbfd2915a1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7FEDC18-685C-43D9-945D-B86B4E424C16}"/>
</file>

<file path=customXml/itemProps2.xml><?xml version="1.0" encoding="utf-8"?>
<ds:datastoreItem xmlns:ds="http://schemas.openxmlformats.org/officeDocument/2006/customXml" ds:itemID="{FFFA4A7F-B6D6-4272-9451-86BC2C6A3C5B}">
  <ds:schemaRefs>
    <ds:schemaRef ds:uri="http://schemas.microsoft.com/sharepoint/v3/contenttype/forms"/>
  </ds:schemaRefs>
</ds:datastoreItem>
</file>

<file path=customXml/itemProps3.xml><?xml version="1.0" encoding="utf-8"?>
<ds:datastoreItem xmlns:ds="http://schemas.openxmlformats.org/officeDocument/2006/customXml" ds:itemID="{33259D06-1920-4AEF-A3E5-27B52769F5C3}">
  <ds:schemaRefs>
    <ds:schemaRef ds:uri="http://purl.org/dc/elements/1.1/"/>
    <ds:schemaRef ds:uri="http://schemas.microsoft.com/office/2006/metadata/properties"/>
    <ds:schemaRef ds:uri="http://schemas.microsoft.com/office/2006/documentManagement/types"/>
    <ds:schemaRef ds:uri="http://purl.org/dc/dcmitype/"/>
    <ds:schemaRef ds:uri="da9183be-f51d-464d-b7c3-94e26aab00b8"/>
    <ds:schemaRef ds:uri="http://www.w3.org/XML/1998/namespace"/>
    <ds:schemaRef ds:uri="http://schemas.microsoft.com/office/infopath/2007/PartnerControls"/>
    <ds:schemaRef ds:uri="http://schemas.openxmlformats.org/package/2006/metadata/core-properties"/>
    <ds:schemaRef ds:uri="f177da4e-31c6-4ed7-84fc-6eb4e42ca75b"/>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1800</TotalTime>
  <Words>4046</Words>
  <Application>Microsoft Office PowerPoint</Application>
  <PresentationFormat>Widescreen</PresentationFormat>
  <Paragraphs>456</Paragraphs>
  <Slides>35</Slides>
  <Notes>35</Notes>
  <HiddenSlides>2</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35</vt:i4>
      </vt:variant>
    </vt:vector>
  </HeadingPairs>
  <TitlesOfParts>
    <vt:vector size="40" baseType="lpstr">
      <vt:lpstr>Arial</vt:lpstr>
      <vt:lpstr>Calibri</vt:lpstr>
      <vt:lpstr>Calibri Light</vt:lpstr>
      <vt:lpstr>Symbol</vt:lpstr>
      <vt:lpstr>Office Theme</vt:lpstr>
      <vt:lpstr>PowerPoint Presentation</vt:lpstr>
      <vt:lpstr>PowerPoint Presentation</vt:lpstr>
      <vt:lpstr>PowerPoint Presentation</vt:lpstr>
      <vt:lpstr>PowerPoint Presentation</vt:lpstr>
      <vt:lpstr>PowerPoint Presentation</vt:lpstr>
      <vt:lpstr>PowerPoint Presentation</vt:lpstr>
      <vt:lpstr>What is a leader? These are examples of leaders from the past. What made them a leader?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Adam Pickering</dc:creator>
  <cp:lastModifiedBy>Steph Matthews</cp:lastModifiedBy>
  <cp:revision>7</cp:revision>
  <dcterms:created xsi:type="dcterms:W3CDTF">2018-04-12T10:22:44Z</dcterms:created>
  <dcterms:modified xsi:type="dcterms:W3CDTF">2026-08-26T18:13:19Z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name="ContentTypeId" pid="2">
    <vt:lpwstr>0x01010000BE37EC86231348A751EEAD079AA5D8</vt:lpwstr>
  </property>
  <property fmtid="{D5CDD505-2E9C-101B-9397-08002B2CF9AE}" name="MediaServiceImageTags" pid="3">
    <vt:lpwstr/>
  </property>
  <property fmtid="{D5CDD505-2E9C-101B-9397-08002B2CF9AE}" name="NXPowerLiteLastOptimized" pid="4">
    <vt:lpwstr>2312884</vt:lpwstr>
  </property>
  <property fmtid="{D5CDD505-2E9C-101B-9397-08002B2CF9AE}" name="NXPowerLiteSettings" pid="5">
    <vt:lpwstr>F7000400038000</vt:lpwstr>
  </property>
  <property fmtid="{D5CDD505-2E9C-101B-9397-08002B2CF9AE}" name="NXPowerLiteVersion" pid="6">
    <vt:lpwstr>S11.0.1</vt:lpwstr>
  </property>
</Properties>
</file>