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419" r:id="rId4"/>
    <p:sldId id="262" r:id="rId5"/>
    <p:sldId id="258" r:id="rId6"/>
    <p:sldId id="263" r:id="rId7"/>
    <p:sldId id="257" r:id="rId8"/>
    <p:sldId id="953" r:id="rId9"/>
    <p:sldId id="418" r:id="rId10"/>
    <p:sldId id="413" r:id="rId11"/>
    <p:sldId id="414" r:id="rId12"/>
    <p:sldId id="415" r:id="rId13"/>
    <p:sldId id="417" r:id="rId14"/>
    <p:sldId id="315" r:id="rId15"/>
    <p:sldId id="952" r:id="rId16"/>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B10E5-577B-40E0-830E-905F212E7286}" type="doc">
      <dgm:prSet loTypeId="urn:microsoft.com/office/officeart/2005/8/layout/hProcess9" loCatId="process" qsTypeId="urn:microsoft.com/office/officeart/2005/8/quickstyle/simple1" qsCatId="simple" csTypeId="urn:microsoft.com/office/officeart/2005/8/colors/accent1_2" csCatId="accent1" phldr="1"/>
      <dgm:spPr/>
    </dgm:pt>
    <dgm:pt modelId="{33ADC39F-A86A-4E66-AE57-AED956605E97}">
      <dgm:prSet phldrT="[Text]"/>
      <dgm:spPr>
        <a:solidFill>
          <a:srgbClr val="FFCC00"/>
        </a:solidFill>
      </dgm:spPr>
      <dgm:t>
        <a:bodyPr/>
        <a:lstStyle/>
        <a:p>
          <a:r>
            <a:rPr lang="en-GB" b="1" dirty="0">
              <a:solidFill>
                <a:schemeClr val="tx1"/>
              </a:solidFill>
            </a:rPr>
            <a:t>SAM Created</a:t>
          </a:r>
        </a:p>
        <a:p>
          <a:r>
            <a:rPr lang="en-GB" b="1" dirty="0">
              <a:solidFill>
                <a:schemeClr val="tx1"/>
              </a:solidFill>
            </a:rPr>
            <a:t>(Connect/Advocate /Share)</a:t>
          </a:r>
        </a:p>
      </dgm:t>
    </dgm:pt>
    <dgm:pt modelId="{00F23CD5-32E9-44ED-9904-EF9AF07DA0FC}" type="parTrans" cxnId="{7F032516-443B-4716-94AA-28F37FD36218}">
      <dgm:prSet/>
      <dgm:spPr/>
      <dgm:t>
        <a:bodyPr/>
        <a:lstStyle/>
        <a:p>
          <a:endParaRPr lang="en-GB"/>
        </a:p>
      </dgm:t>
    </dgm:pt>
    <dgm:pt modelId="{7AFF109D-F70E-467A-9763-0D915B4E5E6B}" type="sibTrans" cxnId="{7F032516-443B-4716-94AA-28F37FD36218}">
      <dgm:prSet/>
      <dgm:spPr/>
      <dgm:t>
        <a:bodyPr/>
        <a:lstStyle/>
        <a:p>
          <a:endParaRPr lang="en-GB"/>
        </a:p>
      </dgm:t>
    </dgm:pt>
    <dgm:pt modelId="{D54D6B1E-1C06-4D07-B293-D71B7FF907F8}">
      <dgm:prSet phldrT="[Text]"/>
      <dgm:spPr>
        <a:solidFill>
          <a:srgbClr val="00B050"/>
        </a:solidFill>
      </dgm:spPr>
      <dgm:t>
        <a:bodyPr/>
        <a:lstStyle/>
        <a:p>
          <a:r>
            <a:rPr lang="en-GB" b="1" u="sng" dirty="0"/>
            <a:t>FIT 4 HHA</a:t>
          </a:r>
        </a:p>
        <a:p>
          <a:r>
            <a:rPr lang="en-GB" dirty="0"/>
            <a:t>(Funding / Infrastructure / Time)</a:t>
          </a:r>
        </a:p>
        <a:p>
          <a:r>
            <a:rPr lang="en-GB" dirty="0"/>
            <a:t>Happier-Healthier-More Active</a:t>
          </a:r>
        </a:p>
      </dgm:t>
    </dgm:pt>
    <dgm:pt modelId="{8FEAE112-34B0-44E5-B86F-3B4CAAC97637}" type="parTrans" cxnId="{4962170A-0E32-489C-B822-D1503E59EDA3}">
      <dgm:prSet/>
      <dgm:spPr/>
      <dgm:t>
        <a:bodyPr/>
        <a:lstStyle/>
        <a:p>
          <a:endParaRPr lang="en-GB"/>
        </a:p>
      </dgm:t>
    </dgm:pt>
    <dgm:pt modelId="{135C0EB5-90A7-4D5B-A6B1-61EDA9605102}" type="sibTrans" cxnId="{4962170A-0E32-489C-B822-D1503E59EDA3}">
      <dgm:prSet/>
      <dgm:spPr/>
      <dgm:t>
        <a:bodyPr/>
        <a:lstStyle/>
        <a:p>
          <a:endParaRPr lang="en-GB"/>
        </a:p>
      </dgm:t>
    </dgm:pt>
    <dgm:pt modelId="{6FB5B863-05AD-4388-933E-79C0840D62AC}">
      <dgm:prSet phldrT="[Text]"/>
      <dgm:spPr>
        <a:solidFill>
          <a:srgbClr val="FF6600"/>
        </a:solidFill>
      </dgm:spPr>
      <dgm:t>
        <a:bodyPr/>
        <a:lstStyle/>
        <a:p>
          <a:r>
            <a:rPr lang="en-GB" b="1" dirty="0"/>
            <a:t>EVOLUTION</a:t>
          </a:r>
        </a:p>
      </dgm:t>
    </dgm:pt>
    <dgm:pt modelId="{815F3EA9-3819-4483-8A92-807DBA66F724}" type="parTrans" cxnId="{1B56E407-3990-4A71-8918-2BCEB7427892}">
      <dgm:prSet/>
      <dgm:spPr/>
      <dgm:t>
        <a:bodyPr/>
        <a:lstStyle/>
        <a:p>
          <a:endParaRPr lang="en-GB"/>
        </a:p>
      </dgm:t>
    </dgm:pt>
    <dgm:pt modelId="{BBCAEDD0-2CE3-4C43-AFFD-9DBF003391B1}" type="sibTrans" cxnId="{1B56E407-3990-4A71-8918-2BCEB7427892}">
      <dgm:prSet/>
      <dgm:spPr/>
      <dgm:t>
        <a:bodyPr/>
        <a:lstStyle/>
        <a:p>
          <a:endParaRPr lang="en-GB"/>
        </a:p>
      </dgm:t>
    </dgm:pt>
    <dgm:pt modelId="{D88675CD-FC95-4DAD-A5A9-EE2805FC6F14}" type="pres">
      <dgm:prSet presAssocID="{9D2B10E5-577B-40E0-830E-905F212E7286}" presName="CompostProcess" presStyleCnt="0">
        <dgm:presLayoutVars>
          <dgm:dir/>
          <dgm:resizeHandles val="exact"/>
        </dgm:presLayoutVars>
      </dgm:prSet>
      <dgm:spPr/>
    </dgm:pt>
    <dgm:pt modelId="{8AFA3FD1-D8B2-458F-8E8F-702390E8D4E4}" type="pres">
      <dgm:prSet presAssocID="{9D2B10E5-577B-40E0-830E-905F212E7286}" presName="arrow" presStyleLbl="bgShp" presStyleIdx="0" presStyleCnt="1" custLinFactNeighborX="432" custLinFactNeighborY="1964"/>
      <dgm:spPr/>
    </dgm:pt>
    <dgm:pt modelId="{8FE6DF80-2796-4A41-AD9D-241FF4F940EA}" type="pres">
      <dgm:prSet presAssocID="{9D2B10E5-577B-40E0-830E-905F212E7286}" presName="linearProcess" presStyleCnt="0"/>
      <dgm:spPr/>
    </dgm:pt>
    <dgm:pt modelId="{5C078D20-09F8-418E-A676-C887764E457B}" type="pres">
      <dgm:prSet presAssocID="{33ADC39F-A86A-4E66-AE57-AED956605E97}" presName="textNode" presStyleLbl="node1" presStyleIdx="0" presStyleCnt="3">
        <dgm:presLayoutVars>
          <dgm:bulletEnabled val="1"/>
        </dgm:presLayoutVars>
      </dgm:prSet>
      <dgm:spPr/>
    </dgm:pt>
    <dgm:pt modelId="{B664EB0C-9679-48FB-9A18-63B0584DE3C5}" type="pres">
      <dgm:prSet presAssocID="{7AFF109D-F70E-467A-9763-0D915B4E5E6B}" presName="sibTrans" presStyleCnt="0"/>
      <dgm:spPr/>
    </dgm:pt>
    <dgm:pt modelId="{0E4F9B7C-482D-4EEA-95D4-6BE58DA01154}" type="pres">
      <dgm:prSet presAssocID="{D54D6B1E-1C06-4D07-B293-D71B7FF907F8}" presName="textNode" presStyleLbl="node1" presStyleIdx="1" presStyleCnt="3">
        <dgm:presLayoutVars>
          <dgm:bulletEnabled val="1"/>
        </dgm:presLayoutVars>
      </dgm:prSet>
      <dgm:spPr/>
    </dgm:pt>
    <dgm:pt modelId="{57BB126C-F46E-4FC8-98CF-264542073FB0}" type="pres">
      <dgm:prSet presAssocID="{135C0EB5-90A7-4D5B-A6B1-61EDA9605102}" presName="sibTrans" presStyleCnt="0"/>
      <dgm:spPr/>
    </dgm:pt>
    <dgm:pt modelId="{76CA53EF-8312-4ECA-BED9-4E18A1E9D472}" type="pres">
      <dgm:prSet presAssocID="{6FB5B863-05AD-4388-933E-79C0840D62AC}" presName="textNode" presStyleLbl="node1" presStyleIdx="2" presStyleCnt="3" custLinFactNeighborX="11266" custLinFactNeighborY="-1446">
        <dgm:presLayoutVars>
          <dgm:bulletEnabled val="1"/>
        </dgm:presLayoutVars>
      </dgm:prSet>
      <dgm:spPr/>
    </dgm:pt>
  </dgm:ptLst>
  <dgm:cxnLst>
    <dgm:cxn modelId="{1B56E407-3990-4A71-8918-2BCEB7427892}" srcId="{9D2B10E5-577B-40E0-830E-905F212E7286}" destId="{6FB5B863-05AD-4388-933E-79C0840D62AC}" srcOrd="2" destOrd="0" parTransId="{815F3EA9-3819-4483-8A92-807DBA66F724}" sibTransId="{BBCAEDD0-2CE3-4C43-AFFD-9DBF003391B1}"/>
    <dgm:cxn modelId="{4962170A-0E32-489C-B822-D1503E59EDA3}" srcId="{9D2B10E5-577B-40E0-830E-905F212E7286}" destId="{D54D6B1E-1C06-4D07-B293-D71B7FF907F8}" srcOrd="1" destOrd="0" parTransId="{8FEAE112-34B0-44E5-B86F-3B4CAAC97637}" sibTransId="{135C0EB5-90A7-4D5B-A6B1-61EDA9605102}"/>
    <dgm:cxn modelId="{7F032516-443B-4716-94AA-28F37FD36218}" srcId="{9D2B10E5-577B-40E0-830E-905F212E7286}" destId="{33ADC39F-A86A-4E66-AE57-AED956605E97}" srcOrd="0" destOrd="0" parTransId="{00F23CD5-32E9-44ED-9904-EF9AF07DA0FC}" sibTransId="{7AFF109D-F70E-467A-9763-0D915B4E5E6B}"/>
    <dgm:cxn modelId="{EF07695E-7227-4DC0-A342-E6C1BCD0539E}" type="presOf" srcId="{9D2B10E5-577B-40E0-830E-905F212E7286}" destId="{D88675CD-FC95-4DAD-A5A9-EE2805FC6F14}" srcOrd="0" destOrd="0" presId="urn:microsoft.com/office/officeart/2005/8/layout/hProcess9"/>
    <dgm:cxn modelId="{8A46D0AE-9078-4FE3-A40D-384C3C7B8888}" type="presOf" srcId="{6FB5B863-05AD-4388-933E-79C0840D62AC}" destId="{76CA53EF-8312-4ECA-BED9-4E18A1E9D472}" srcOrd="0" destOrd="0" presId="urn:microsoft.com/office/officeart/2005/8/layout/hProcess9"/>
    <dgm:cxn modelId="{EA62B3B5-9DD9-4320-90F2-585B1A8BEE2D}" type="presOf" srcId="{D54D6B1E-1C06-4D07-B293-D71B7FF907F8}" destId="{0E4F9B7C-482D-4EEA-95D4-6BE58DA01154}" srcOrd="0" destOrd="0" presId="urn:microsoft.com/office/officeart/2005/8/layout/hProcess9"/>
    <dgm:cxn modelId="{3A2187DA-353A-412F-8C60-899C6D401E77}" type="presOf" srcId="{33ADC39F-A86A-4E66-AE57-AED956605E97}" destId="{5C078D20-09F8-418E-A676-C887764E457B}" srcOrd="0" destOrd="0" presId="urn:microsoft.com/office/officeart/2005/8/layout/hProcess9"/>
    <dgm:cxn modelId="{70C43D59-F63A-4B1E-AB9F-0AECA579BF63}" type="presParOf" srcId="{D88675CD-FC95-4DAD-A5A9-EE2805FC6F14}" destId="{8AFA3FD1-D8B2-458F-8E8F-702390E8D4E4}" srcOrd="0" destOrd="0" presId="urn:microsoft.com/office/officeart/2005/8/layout/hProcess9"/>
    <dgm:cxn modelId="{44B7528D-B99E-4BB0-9400-8F91F8E9F7F1}" type="presParOf" srcId="{D88675CD-FC95-4DAD-A5A9-EE2805FC6F14}" destId="{8FE6DF80-2796-4A41-AD9D-241FF4F940EA}" srcOrd="1" destOrd="0" presId="urn:microsoft.com/office/officeart/2005/8/layout/hProcess9"/>
    <dgm:cxn modelId="{A8E191E5-EBAE-48DE-BCD6-A848C6069395}" type="presParOf" srcId="{8FE6DF80-2796-4A41-AD9D-241FF4F940EA}" destId="{5C078D20-09F8-418E-A676-C887764E457B}" srcOrd="0" destOrd="0" presId="urn:microsoft.com/office/officeart/2005/8/layout/hProcess9"/>
    <dgm:cxn modelId="{68AD7433-2C01-40FF-A13B-BCDB6B5FA410}" type="presParOf" srcId="{8FE6DF80-2796-4A41-AD9D-241FF4F940EA}" destId="{B664EB0C-9679-48FB-9A18-63B0584DE3C5}" srcOrd="1" destOrd="0" presId="urn:microsoft.com/office/officeart/2005/8/layout/hProcess9"/>
    <dgm:cxn modelId="{3497DF9F-3FE1-434F-BB4F-23F14F07E4DC}" type="presParOf" srcId="{8FE6DF80-2796-4A41-AD9D-241FF4F940EA}" destId="{0E4F9B7C-482D-4EEA-95D4-6BE58DA01154}" srcOrd="2" destOrd="0" presId="urn:microsoft.com/office/officeart/2005/8/layout/hProcess9"/>
    <dgm:cxn modelId="{778E164C-FCBD-45E8-AFFE-F260626D79A3}" type="presParOf" srcId="{8FE6DF80-2796-4A41-AD9D-241FF4F940EA}" destId="{57BB126C-F46E-4FC8-98CF-264542073FB0}" srcOrd="3" destOrd="0" presId="urn:microsoft.com/office/officeart/2005/8/layout/hProcess9"/>
    <dgm:cxn modelId="{2FF0104A-8C3E-4155-9D67-07F7EBC11078}" type="presParOf" srcId="{8FE6DF80-2796-4A41-AD9D-241FF4F940EA}" destId="{76CA53EF-8312-4ECA-BED9-4E18A1E9D47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EA1EF-3A36-489A-A7E1-035A7AB64CA5}" type="doc">
      <dgm:prSet loTypeId="urn:microsoft.com/office/officeart/2005/8/layout/hList7" loCatId="list" qsTypeId="urn:microsoft.com/office/officeart/2005/8/quickstyle/simple1" qsCatId="simple" csTypeId="urn:microsoft.com/office/officeart/2005/8/colors/accent1_2" csCatId="accent1" phldr="1"/>
      <dgm:spPr/>
    </dgm:pt>
    <dgm:pt modelId="{78BA1033-8D65-4561-958D-063E73271CD9}">
      <dgm:prSet phldrT="[Text]" custT="1"/>
      <dgm:spPr/>
      <dgm:t>
        <a:bodyPr/>
        <a:lstStyle/>
        <a:p>
          <a:r>
            <a:rPr lang="en-GB" sz="2200" b="1" dirty="0"/>
            <a:t>HEALTH &amp;    WELL-BEING</a:t>
          </a:r>
        </a:p>
        <a:p>
          <a:r>
            <a:rPr lang="en-GB" sz="1400" dirty="0"/>
            <a:t>* National Agenda</a:t>
          </a:r>
        </a:p>
        <a:p>
          <a:r>
            <a:rPr lang="en-GB" sz="1400" dirty="0"/>
            <a:t>* Data Gathering / Sharing </a:t>
          </a:r>
        </a:p>
        <a:p>
          <a:r>
            <a:rPr lang="en-GB" sz="1400" dirty="0"/>
            <a:t>* Projects/Organisations /Initiatives</a:t>
          </a:r>
        </a:p>
      </dgm:t>
    </dgm:pt>
    <dgm:pt modelId="{110625C8-6278-4E7B-8F31-8F9CA417D1B9}" type="parTrans" cxnId="{9DB0B202-F256-4671-9608-283492C7A880}">
      <dgm:prSet/>
      <dgm:spPr/>
      <dgm:t>
        <a:bodyPr/>
        <a:lstStyle/>
        <a:p>
          <a:endParaRPr lang="en-GB"/>
        </a:p>
      </dgm:t>
    </dgm:pt>
    <dgm:pt modelId="{617C0E9B-3456-4604-B7BD-77F6BCBF2D26}" type="sibTrans" cxnId="{9DB0B202-F256-4671-9608-283492C7A880}">
      <dgm:prSet/>
      <dgm:spPr/>
      <dgm:t>
        <a:bodyPr/>
        <a:lstStyle/>
        <a:p>
          <a:endParaRPr lang="en-GB"/>
        </a:p>
      </dgm:t>
    </dgm:pt>
    <dgm:pt modelId="{731B080D-D1A1-4EB4-B955-A1D884422161}">
      <dgm:prSet phldrT="[Text]" custT="1"/>
      <dgm:spPr/>
      <dgm:t>
        <a:bodyPr/>
        <a:lstStyle/>
        <a:p>
          <a:r>
            <a:rPr lang="en-GB" sz="2200" b="1" dirty="0"/>
            <a:t>ADVOCACY</a:t>
          </a:r>
        </a:p>
        <a:p>
          <a:r>
            <a:rPr lang="en-GB" sz="1400" dirty="0"/>
            <a:t>* National Advocacy / Press / Awareness</a:t>
          </a:r>
        </a:p>
        <a:p>
          <a:r>
            <a:rPr lang="en-GB" sz="1400" dirty="0"/>
            <a:t>*Growth of Networks</a:t>
          </a:r>
        </a:p>
        <a:p>
          <a:r>
            <a:rPr lang="en-GB" sz="1400" dirty="0"/>
            <a:t>* Partnerships &amp; Alignment with key organisations outside SAM</a:t>
          </a:r>
        </a:p>
      </dgm:t>
    </dgm:pt>
    <dgm:pt modelId="{CF128342-7BE8-418C-9ABA-4080FFDFCED4}" type="parTrans" cxnId="{313F7B1D-CDD6-4677-91BD-656EB5ED6562}">
      <dgm:prSet/>
      <dgm:spPr/>
      <dgm:t>
        <a:bodyPr/>
        <a:lstStyle/>
        <a:p>
          <a:endParaRPr lang="en-GB"/>
        </a:p>
      </dgm:t>
    </dgm:pt>
    <dgm:pt modelId="{CA771769-B0EC-452A-AA51-B404DD31B061}" type="sibTrans" cxnId="{313F7B1D-CDD6-4677-91BD-656EB5ED6562}">
      <dgm:prSet/>
      <dgm:spPr/>
      <dgm:t>
        <a:bodyPr/>
        <a:lstStyle/>
        <a:p>
          <a:endParaRPr lang="en-GB"/>
        </a:p>
      </dgm:t>
    </dgm:pt>
    <dgm:pt modelId="{4C8D32EC-86E4-4660-A67C-06908EA95BA9}">
      <dgm:prSet phldrT="[Text]" custT="1"/>
      <dgm:spPr/>
      <dgm:t>
        <a:bodyPr/>
        <a:lstStyle/>
        <a:p>
          <a:endParaRPr lang="en-GB" sz="2200" b="1" dirty="0"/>
        </a:p>
        <a:p>
          <a:endParaRPr lang="en-GB" sz="2200" b="1" dirty="0"/>
        </a:p>
        <a:p>
          <a:r>
            <a:rPr lang="en-GB" sz="2200" b="1" dirty="0"/>
            <a:t>STRUCTURES/ ORGANISATION</a:t>
          </a:r>
        </a:p>
        <a:p>
          <a:r>
            <a:rPr lang="en-GB" sz="1400" dirty="0"/>
            <a:t>* Represent variety of structures represented </a:t>
          </a:r>
          <a:r>
            <a:rPr lang="en-GB" sz="1050" dirty="0"/>
            <a:t>(SGO/PDM/SSP/CIC/Consultant etc)</a:t>
          </a:r>
        </a:p>
        <a:p>
          <a:r>
            <a:rPr lang="en-GB" sz="1400" dirty="0"/>
            <a:t>* Support network for developing new structures</a:t>
          </a:r>
        </a:p>
        <a:p>
          <a:r>
            <a:rPr lang="en-GB" sz="1400" dirty="0"/>
            <a:t>* Ensure representation of all involved with a voice</a:t>
          </a:r>
        </a:p>
        <a:p>
          <a:endParaRPr lang="en-GB" sz="1100" dirty="0"/>
        </a:p>
        <a:p>
          <a:endParaRPr lang="en-GB" sz="1100" dirty="0"/>
        </a:p>
        <a:p>
          <a:endParaRPr lang="en-GB" sz="1100" dirty="0"/>
        </a:p>
      </dgm:t>
    </dgm:pt>
    <dgm:pt modelId="{96E99071-36AB-4C09-8DB4-78C88D9C77A1}" type="parTrans" cxnId="{7805CB8F-366C-41DC-ACA3-B2ABB1F40C60}">
      <dgm:prSet/>
      <dgm:spPr/>
      <dgm:t>
        <a:bodyPr/>
        <a:lstStyle/>
        <a:p>
          <a:endParaRPr lang="en-GB"/>
        </a:p>
      </dgm:t>
    </dgm:pt>
    <dgm:pt modelId="{CE711491-663B-49D2-A6B7-4F32BA8CD365}" type="sibTrans" cxnId="{7805CB8F-366C-41DC-ACA3-B2ABB1F40C60}">
      <dgm:prSet/>
      <dgm:spPr/>
      <dgm:t>
        <a:bodyPr/>
        <a:lstStyle/>
        <a:p>
          <a:endParaRPr lang="en-GB"/>
        </a:p>
      </dgm:t>
    </dgm:pt>
    <dgm:pt modelId="{7FBBEB6E-2B8C-4A39-8BBD-1ECDD3EC2A5D}">
      <dgm:prSet phldrT="[Text]" custT="1"/>
      <dgm:spPr/>
      <dgm:t>
        <a:bodyPr/>
        <a:lstStyle/>
        <a:p>
          <a:r>
            <a:rPr lang="en-GB" sz="2200" b="1" dirty="0"/>
            <a:t>GOOD     PRACTICE</a:t>
          </a:r>
        </a:p>
        <a:p>
          <a:r>
            <a:rPr lang="en-GB" sz="1400" dirty="0"/>
            <a:t>* Sharing of Good network practice</a:t>
          </a:r>
        </a:p>
        <a:p>
          <a:r>
            <a:rPr lang="en-GB" sz="1400" dirty="0"/>
            <a:t>* Workshops/Webinars </a:t>
          </a:r>
        </a:p>
        <a:p>
          <a:r>
            <a:rPr lang="en-GB" sz="1400" dirty="0"/>
            <a:t>* Case studies</a:t>
          </a:r>
        </a:p>
      </dgm:t>
    </dgm:pt>
    <dgm:pt modelId="{5B80EB6B-A066-4C25-BC76-55AB50BB7659}" type="parTrans" cxnId="{C5F350D9-50B8-462E-BCBD-AFB4EAC1397A}">
      <dgm:prSet/>
      <dgm:spPr/>
      <dgm:t>
        <a:bodyPr/>
        <a:lstStyle/>
        <a:p>
          <a:endParaRPr lang="en-GB"/>
        </a:p>
      </dgm:t>
    </dgm:pt>
    <dgm:pt modelId="{A465A36C-23FB-4290-BF0D-79ED3757A42F}" type="sibTrans" cxnId="{C5F350D9-50B8-462E-BCBD-AFB4EAC1397A}">
      <dgm:prSet/>
      <dgm:spPr/>
      <dgm:t>
        <a:bodyPr/>
        <a:lstStyle/>
        <a:p>
          <a:endParaRPr lang="en-GB"/>
        </a:p>
      </dgm:t>
    </dgm:pt>
    <dgm:pt modelId="{47592090-D580-4385-90C3-51329FE4A42E}">
      <dgm:prSet phldrT="[Text]" custT="1"/>
      <dgm:spPr/>
      <dgm:t>
        <a:bodyPr/>
        <a:lstStyle/>
        <a:p>
          <a:r>
            <a:rPr lang="en-GB" sz="2200" b="1" dirty="0"/>
            <a:t>SUSTAINABILITY &amp; FUNDING</a:t>
          </a:r>
        </a:p>
        <a:p>
          <a:r>
            <a:rPr lang="en-GB" sz="1400" dirty="0"/>
            <a:t>* National Funding </a:t>
          </a:r>
        </a:p>
        <a:p>
          <a:r>
            <a:rPr lang="en-GB" sz="1050" dirty="0"/>
            <a:t>(SGO / PESP)</a:t>
          </a:r>
        </a:p>
        <a:p>
          <a:r>
            <a:rPr lang="en-GB" sz="1400" dirty="0"/>
            <a:t>* Additional Funding Streams </a:t>
          </a:r>
        </a:p>
        <a:p>
          <a:r>
            <a:rPr lang="en-GB" sz="1050" dirty="0"/>
            <a:t>(</a:t>
          </a:r>
          <a:r>
            <a:rPr lang="en-GB" sz="1050" dirty="0" err="1"/>
            <a:t>ie</a:t>
          </a:r>
          <a:r>
            <a:rPr lang="en-GB" sz="1050" dirty="0"/>
            <a:t>. ITT / Football / Project monies)</a:t>
          </a:r>
          <a:endParaRPr lang="en-GB" sz="1400" dirty="0"/>
        </a:p>
      </dgm:t>
    </dgm:pt>
    <dgm:pt modelId="{80A63BD4-F9A7-48D5-9C95-D4D657784240}" type="parTrans" cxnId="{9DA9D553-1DE2-4002-B7AC-A4DF2830402F}">
      <dgm:prSet/>
      <dgm:spPr/>
      <dgm:t>
        <a:bodyPr/>
        <a:lstStyle/>
        <a:p>
          <a:endParaRPr lang="en-GB"/>
        </a:p>
      </dgm:t>
    </dgm:pt>
    <dgm:pt modelId="{2062BAD9-2338-43DD-BAA2-83A95BFF48DC}" type="sibTrans" cxnId="{9DA9D553-1DE2-4002-B7AC-A4DF2830402F}">
      <dgm:prSet/>
      <dgm:spPr/>
      <dgm:t>
        <a:bodyPr/>
        <a:lstStyle/>
        <a:p>
          <a:endParaRPr lang="en-GB"/>
        </a:p>
      </dgm:t>
    </dgm:pt>
    <dgm:pt modelId="{1107F60B-084E-4A3B-A500-CDD3C361E6AF}" type="pres">
      <dgm:prSet presAssocID="{91BEA1EF-3A36-489A-A7E1-035A7AB64CA5}" presName="Name0" presStyleCnt="0">
        <dgm:presLayoutVars>
          <dgm:dir/>
          <dgm:resizeHandles val="exact"/>
        </dgm:presLayoutVars>
      </dgm:prSet>
      <dgm:spPr/>
    </dgm:pt>
    <dgm:pt modelId="{8C1F8432-268E-44F1-89A1-6C7492A02268}" type="pres">
      <dgm:prSet presAssocID="{91BEA1EF-3A36-489A-A7E1-035A7AB64CA5}" presName="fgShape" presStyleLbl="fgShp" presStyleIdx="0" presStyleCnt="1" custLinFactNeighborX="106" custLinFactNeighborY="16578"/>
      <dgm:spPr/>
    </dgm:pt>
    <dgm:pt modelId="{0721884F-5BA2-4BE4-BB06-49BA7B8E0301}" type="pres">
      <dgm:prSet presAssocID="{91BEA1EF-3A36-489A-A7E1-035A7AB64CA5}" presName="linComp" presStyleCnt="0"/>
      <dgm:spPr/>
    </dgm:pt>
    <dgm:pt modelId="{5923050D-6F6A-4EC6-A0EF-DD5B2FB05A01}" type="pres">
      <dgm:prSet presAssocID="{78BA1033-8D65-4561-958D-063E73271CD9}" presName="compNode" presStyleCnt="0"/>
      <dgm:spPr/>
    </dgm:pt>
    <dgm:pt modelId="{6EBF8BC0-A2DA-451A-AC0D-4E79DDADD58F}" type="pres">
      <dgm:prSet presAssocID="{78BA1033-8D65-4561-958D-063E73271CD9}" presName="bkgdShape" presStyleLbl="node1" presStyleIdx="0" presStyleCnt="5"/>
      <dgm:spPr/>
    </dgm:pt>
    <dgm:pt modelId="{D172B1D5-2CBE-4E06-A9FB-2F541B16AD7A}" type="pres">
      <dgm:prSet presAssocID="{78BA1033-8D65-4561-958D-063E73271CD9}" presName="nodeTx" presStyleLbl="node1" presStyleIdx="0" presStyleCnt="5">
        <dgm:presLayoutVars>
          <dgm:bulletEnabled val="1"/>
        </dgm:presLayoutVars>
      </dgm:prSet>
      <dgm:spPr/>
    </dgm:pt>
    <dgm:pt modelId="{88302130-1D9A-46E0-91F9-D15FAD0E25B3}" type="pres">
      <dgm:prSet presAssocID="{78BA1033-8D65-4561-958D-063E73271CD9}" presName="invisiNode" presStyleLbl="node1" presStyleIdx="0" presStyleCnt="5"/>
      <dgm:spPr/>
    </dgm:pt>
    <dgm:pt modelId="{ABDEA261-BE3F-4AD9-9C4F-3BBD1AFD10D8}" type="pres">
      <dgm:prSet presAssocID="{78BA1033-8D65-4561-958D-063E73271CD9}" presName="imagNode" presStyleLbl="fgImgPlace1" presStyleIdx="0" presStyleCnt="5"/>
      <dgm:spPr>
        <a:blipFill rotWithShape="1">
          <a:blip xmlns:r="http://schemas.openxmlformats.org/officeDocument/2006/relationships" r:embed="rId1"/>
          <a:srcRect/>
          <a:stretch>
            <a:fillRect l="-27000" r="-27000"/>
          </a:stretch>
        </a:blipFill>
      </dgm:spPr>
    </dgm:pt>
    <dgm:pt modelId="{AEF773A6-F705-46DE-8AE0-262583813DF1}" type="pres">
      <dgm:prSet presAssocID="{617C0E9B-3456-4604-B7BD-77F6BCBF2D26}" presName="sibTrans" presStyleLbl="sibTrans2D1" presStyleIdx="0" presStyleCnt="0"/>
      <dgm:spPr/>
    </dgm:pt>
    <dgm:pt modelId="{F23F9D99-8A6A-46D9-A033-97C1CDC13313}" type="pres">
      <dgm:prSet presAssocID="{731B080D-D1A1-4EB4-B955-A1D884422161}" presName="compNode" presStyleCnt="0"/>
      <dgm:spPr/>
    </dgm:pt>
    <dgm:pt modelId="{8AAD4F96-58C1-4432-AC03-72FFA7DC04ED}" type="pres">
      <dgm:prSet presAssocID="{731B080D-D1A1-4EB4-B955-A1D884422161}" presName="bkgdShape" presStyleLbl="node1" presStyleIdx="1" presStyleCnt="5" custLinFactNeighborX="-751" custLinFactNeighborY="0"/>
      <dgm:spPr/>
    </dgm:pt>
    <dgm:pt modelId="{A52025D8-4EAE-4C11-B7D9-5E9BE7E1F967}" type="pres">
      <dgm:prSet presAssocID="{731B080D-D1A1-4EB4-B955-A1D884422161}" presName="nodeTx" presStyleLbl="node1" presStyleIdx="1" presStyleCnt="5">
        <dgm:presLayoutVars>
          <dgm:bulletEnabled val="1"/>
        </dgm:presLayoutVars>
      </dgm:prSet>
      <dgm:spPr/>
    </dgm:pt>
    <dgm:pt modelId="{A296D6BF-7C3A-43F0-BEDD-382089138063}" type="pres">
      <dgm:prSet presAssocID="{731B080D-D1A1-4EB4-B955-A1D884422161}" presName="invisiNode" presStyleLbl="node1" presStyleIdx="1" presStyleCnt="5"/>
      <dgm:spPr/>
    </dgm:pt>
    <dgm:pt modelId="{7CF70116-784D-4808-97D8-081918798A05}" type="pres">
      <dgm:prSet presAssocID="{731B080D-D1A1-4EB4-B955-A1D884422161}" presName="imagNode" presStyleLbl="fgImgPlace1" presStyleIdx="1" presStyleCnt="5"/>
      <dgm:spPr>
        <a:blipFill rotWithShape="1">
          <a:blip xmlns:r="http://schemas.openxmlformats.org/officeDocument/2006/relationships" r:embed="rId2"/>
          <a:srcRect/>
          <a:stretch>
            <a:fillRect l="-25000" r="-25000"/>
          </a:stretch>
        </a:blipFill>
      </dgm:spPr>
    </dgm:pt>
    <dgm:pt modelId="{69D334F9-5244-4D6A-B00D-60CD8837283E}" type="pres">
      <dgm:prSet presAssocID="{CA771769-B0EC-452A-AA51-B404DD31B061}" presName="sibTrans" presStyleLbl="sibTrans2D1" presStyleIdx="0" presStyleCnt="0"/>
      <dgm:spPr/>
    </dgm:pt>
    <dgm:pt modelId="{CA8A72F4-6CE2-407A-B93F-B0038BDC29E6}" type="pres">
      <dgm:prSet presAssocID="{4C8D32EC-86E4-4660-A67C-06908EA95BA9}" presName="compNode" presStyleCnt="0"/>
      <dgm:spPr/>
    </dgm:pt>
    <dgm:pt modelId="{ADCAD2E9-5A2E-4083-A811-830637021D85}" type="pres">
      <dgm:prSet presAssocID="{4C8D32EC-86E4-4660-A67C-06908EA95BA9}" presName="bkgdShape" presStyleLbl="node1" presStyleIdx="2" presStyleCnt="5"/>
      <dgm:spPr/>
    </dgm:pt>
    <dgm:pt modelId="{BEDB1F65-46E4-4ACF-B2CC-F6AAB2BD35D9}" type="pres">
      <dgm:prSet presAssocID="{4C8D32EC-86E4-4660-A67C-06908EA95BA9}" presName="nodeTx" presStyleLbl="node1" presStyleIdx="2" presStyleCnt="5">
        <dgm:presLayoutVars>
          <dgm:bulletEnabled val="1"/>
        </dgm:presLayoutVars>
      </dgm:prSet>
      <dgm:spPr/>
    </dgm:pt>
    <dgm:pt modelId="{8A891661-296E-400E-B114-1C4BDE5A8ADC}" type="pres">
      <dgm:prSet presAssocID="{4C8D32EC-86E4-4660-A67C-06908EA95BA9}" presName="invisiNode" presStyleLbl="node1" presStyleIdx="2" presStyleCnt="5"/>
      <dgm:spPr/>
    </dgm:pt>
    <dgm:pt modelId="{7659D53C-B5C9-4368-A5B5-CDA84F48D34F}" type="pres">
      <dgm:prSet presAssocID="{4C8D32EC-86E4-4660-A67C-06908EA95BA9}" presName="imagNode" presStyleLbl="fgImgPlace1" presStyleIdx="2" presStyleCnt="5"/>
      <dgm:spPr>
        <a:blipFill rotWithShape="1">
          <a:blip xmlns:r="http://schemas.openxmlformats.org/officeDocument/2006/relationships" r:embed="rId3"/>
          <a:srcRect/>
          <a:stretch>
            <a:fillRect l="-39000" r="-39000"/>
          </a:stretch>
        </a:blipFill>
      </dgm:spPr>
    </dgm:pt>
    <dgm:pt modelId="{2A4AAF18-8E28-4B78-958A-D93075D9C5BB}" type="pres">
      <dgm:prSet presAssocID="{CE711491-663B-49D2-A6B7-4F32BA8CD365}" presName="sibTrans" presStyleLbl="sibTrans2D1" presStyleIdx="0" presStyleCnt="0"/>
      <dgm:spPr/>
    </dgm:pt>
    <dgm:pt modelId="{5DECE721-2BF4-44BB-949A-5E95DAAC5979}" type="pres">
      <dgm:prSet presAssocID="{47592090-D580-4385-90C3-51329FE4A42E}" presName="compNode" presStyleCnt="0"/>
      <dgm:spPr/>
    </dgm:pt>
    <dgm:pt modelId="{3D24EF98-C37F-40A1-B220-D7CE06513C58}" type="pres">
      <dgm:prSet presAssocID="{47592090-D580-4385-90C3-51329FE4A42E}" presName="bkgdShape" presStyleLbl="node1" presStyleIdx="3" presStyleCnt="5"/>
      <dgm:spPr/>
    </dgm:pt>
    <dgm:pt modelId="{7A88B0B6-9FFF-4DBA-8E39-6D30179B75FA}" type="pres">
      <dgm:prSet presAssocID="{47592090-D580-4385-90C3-51329FE4A42E}" presName="nodeTx" presStyleLbl="node1" presStyleIdx="3" presStyleCnt="5">
        <dgm:presLayoutVars>
          <dgm:bulletEnabled val="1"/>
        </dgm:presLayoutVars>
      </dgm:prSet>
      <dgm:spPr/>
    </dgm:pt>
    <dgm:pt modelId="{82AB7624-0228-4070-885D-A0BE1DA3298F}" type="pres">
      <dgm:prSet presAssocID="{47592090-D580-4385-90C3-51329FE4A42E}" presName="invisiNode" presStyleLbl="node1" presStyleIdx="3" presStyleCnt="5"/>
      <dgm:spPr/>
    </dgm:pt>
    <dgm:pt modelId="{C13223A2-0752-4109-B79A-833E46CBB9CE}" type="pres">
      <dgm:prSet presAssocID="{47592090-D580-4385-90C3-51329FE4A42E}" presName="imagNode" presStyleLbl="fgImgPlace1" presStyleIdx="3" presStyleCnt="5"/>
      <dgm:spPr>
        <a:blipFill rotWithShape="1">
          <a:blip xmlns:r="http://schemas.openxmlformats.org/officeDocument/2006/relationships" r:embed="rId4"/>
          <a:srcRect/>
          <a:stretch>
            <a:fillRect/>
          </a:stretch>
        </a:blipFill>
      </dgm:spPr>
    </dgm:pt>
    <dgm:pt modelId="{C8ABC94F-9F50-43EC-8AAB-9EBB93F20945}" type="pres">
      <dgm:prSet presAssocID="{2062BAD9-2338-43DD-BAA2-83A95BFF48DC}" presName="sibTrans" presStyleLbl="sibTrans2D1" presStyleIdx="0" presStyleCnt="0"/>
      <dgm:spPr/>
    </dgm:pt>
    <dgm:pt modelId="{2902AE16-F7D5-47DB-94D1-81C422B8BD02}" type="pres">
      <dgm:prSet presAssocID="{7FBBEB6E-2B8C-4A39-8BBD-1ECDD3EC2A5D}" presName="compNode" presStyleCnt="0"/>
      <dgm:spPr/>
    </dgm:pt>
    <dgm:pt modelId="{1822BF53-6D13-494B-B68B-66179F2E5101}" type="pres">
      <dgm:prSet presAssocID="{7FBBEB6E-2B8C-4A39-8BBD-1ECDD3EC2A5D}" presName="bkgdShape" presStyleLbl="node1" presStyleIdx="4" presStyleCnt="5"/>
      <dgm:spPr/>
    </dgm:pt>
    <dgm:pt modelId="{63884D50-C62F-4504-9AAB-0949D0F790D8}" type="pres">
      <dgm:prSet presAssocID="{7FBBEB6E-2B8C-4A39-8BBD-1ECDD3EC2A5D}" presName="nodeTx" presStyleLbl="node1" presStyleIdx="4" presStyleCnt="5">
        <dgm:presLayoutVars>
          <dgm:bulletEnabled val="1"/>
        </dgm:presLayoutVars>
      </dgm:prSet>
      <dgm:spPr/>
    </dgm:pt>
    <dgm:pt modelId="{C05C5F7C-F551-48EC-A3F0-D0D0CC0B5E42}" type="pres">
      <dgm:prSet presAssocID="{7FBBEB6E-2B8C-4A39-8BBD-1ECDD3EC2A5D}" presName="invisiNode" presStyleLbl="node1" presStyleIdx="4" presStyleCnt="5"/>
      <dgm:spPr/>
    </dgm:pt>
    <dgm:pt modelId="{15DFABE4-0C77-47AA-9834-A15DF5F97ECA}" type="pres">
      <dgm:prSet presAssocID="{7FBBEB6E-2B8C-4A39-8BBD-1ECDD3EC2A5D}" presName="imagNode" presStyleLbl="fgImgPlace1" presStyleIdx="4" presStyleCnt="5"/>
      <dgm:spPr>
        <a:blipFill rotWithShape="1">
          <a:blip xmlns:r="http://schemas.openxmlformats.org/officeDocument/2006/relationships" r:embed="rId5"/>
          <a:srcRect/>
          <a:stretch>
            <a:fillRect l="-17000" r="-17000"/>
          </a:stretch>
        </a:blipFill>
      </dgm:spPr>
    </dgm:pt>
  </dgm:ptLst>
  <dgm:cxnLst>
    <dgm:cxn modelId="{9DB0B202-F256-4671-9608-283492C7A880}" srcId="{91BEA1EF-3A36-489A-A7E1-035A7AB64CA5}" destId="{78BA1033-8D65-4561-958D-063E73271CD9}" srcOrd="0" destOrd="0" parTransId="{110625C8-6278-4E7B-8F31-8F9CA417D1B9}" sibTransId="{617C0E9B-3456-4604-B7BD-77F6BCBF2D26}"/>
    <dgm:cxn modelId="{33098111-2865-497A-9E0C-5C8D67ED5771}" type="presOf" srcId="{2062BAD9-2338-43DD-BAA2-83A95BFF48DC}" destId="{C8ABC94F-9F50-43EC-8AAB-9EBB93F20945}" srcOrd="0" destOrd="0" presId="urn:microsoft.com/office/officeart/2005/8/layout/hList7"/>
    <dgm:cxn modelId="{313F7B1D-CDD6-4677-91BD-656EB5ED6562}" srcId="{91BEA1EF-3A36-489A-A7E1-035A7AB64CA5}" destId="{731B080D-D1A1-4EB4-B955-A1D884422161}" srcOrd="1" destOrd="0" parTransId="{CF128342-7BE8-418C-9ABA-4080FFDFCED4}" sibTransId="{CA771769-B0EC-452A-AA51-B404DD31B061}"/>
    <dgm:cxn modelId="{B0205640-E8F1-47A5-AD7C-34F3DB6A8F32}" type="presOf" srcId="{7FBBEB6E-2B8C-4A39-8BBD-1ECDD3EC2A5D}" destId="{63884D50-C62F-4504-9AAB-0949D0F790D8}" srcOrd="1" destOrd="0" presId="urn:microsoft.com/office/officeart/2005/8/layout/hList7"/>
    <dgm:cxn modelId="{1B225150-3604-46AF-B852-B6D6861986CF}" type="presOf" srcId="{78BA1033-8D65-4561-958D-063E73271CD9}" destId="{D172B1D5-2CBE-4E06-A9FB-2F541B16AD7A}" srcOrd="1" destOrd="0" presId="urn:microsoft.com/office/officeart/2005/8/layout/hList7"/>
    <dgm:cxn modelId="{ABFCA452-2560-4183-A55F-C506CFE236E1}" type="presOf" srcId="{617C0E9B-3456-4604-B7BD-77F6BCBF2D26}" destId="{AEF773A6-F705-46DE-8AE0-262583813DF1}" srcOrd="0" destOrd="0" presId="urn:microsoft.com/office/officeart/2005/8/layout/hList7"/>
    <dgm:cxn modelId="{9DA9D553-1DE2-4002-B7AC-A4DF2830402F}" srcId="{91BEA1EF-3A36-489A-A7E1-035A7AB64CA5}" destId="{47592090-D580-4385-90C3-51329FE4A42E}" srcOrd="3" destOrd="0" parTransId="{80A63BD4-F9A7-48D5-9C95-D4D657784240}" sibTransId="{2062BAD9-2338-43DD-BAA2-83A95BFF48DC}"/>
    <dgm:cxn modelId="{E3E28D75-0AC1-4CCF-AEBE-EF10A6ADEED1}" type="presOf" srcId="{91BEA1EF-3A36-489A-A7E1-035A7AB64CA5}" destId="{1107F60B-084E-4A3B-A500-CDD3C361E6AF}" srcOrd="0" destOrd="0" presId="urn:microsoft.com/office/officeart/2005/8/layout/hList7"/>
    <dgm:cxn modelId="{F2284E76-0727-448F-A96D-25B8EE193452}" type="presOf" srcId="{CA771769-B0EC-452A-AA51-B404DD31B061}" destId="{69D334F9-5244-4D6A-B00D-60CD8837283E}" srcOrd="0" destOrd="0" presId="urn:microsoft.com/office/officeart/2005/8/layout/hList7"/>
    <dgm:cxn modelId="{41550C79-4AC4-4EA7-8AA6-B7A626063279}" type="presOf" srcId="{CE711491-663B-49D2-A6B7-4F32BA8CD365}" destId="{2A4AAF18-8E28-4B78-958A-D93075D9C5BB}" srcOrd="0" destOrd="0" presId="urn:microsoft.com/office/officeart/2005/8/layout/hList7"/>
    <dgm:cxn modelId="{3067828C-14CC-4857-A827-E49D9BDF82E3}" type="presOf" srcId="{4C8D32EC-86E4-4660-A67C-06908EA95BA9}" destId="{ADCAD2E9-5A2E-4083-A811-830637021D85}" srcOrd="0" destOrd="0" presId="urn:microsoft.com/office/officeart/2005/8/layout/hList7"/>
    <dgm:cxn modelId="{7805CB8F-366C-41DC-ACA3-B2ABB1F40C60}" srcId="{91BEA1EF-3A36-489A-A7E1-035A7AB64CA5}" destId="{4C8D32EC-86E4-4660-A67C-06908EA95BA9}" srcOrd="2" destOrd="0" parTransId="{96E99071-36AB-4C09-8DB4-78C88D9C77A1}" sibTransId="{CE711491-663B-49D2-A6B7-4F32BA8CD365}"/>
    <dgm:cxn modelId="{26C7ABB1-90C3-41E4-A51B-1EAD7F070E37}" type="presOf" srcId="{47592090-D580-4385-90C3-51329FE4A42E}" destId="{7A88B0B6-9FFF-4DBA-8E39-6D30179B75FA}" srcOrd="1" destOrd="0" presId="urn:microsoft.com/office/officeart/2005/8/layout/hList7"/>
    <dgm:cxn modelId="{2612F7D6-B2E6-4975-A606-FB9AC55EB46B}" type="presOf" srcId="{7FBBEB6E-2B8C-4A39-8BBD-1ECDD3EC2A5D}" destId="{1822BF53-6D13-494B-B68B-66179F2E5101}" srcOrd="0" destOrd="0" presId="urn:microsoft.com/office/officeart/2005/8/layout/hList7"/>
    <dgm:cxn modelId="{C5F350D9-50B8-462E-BCBD-AFB4EAC1397A}" srcId="{91BEA1EF-3A36-489A-A7E1-035A7AB64CA5}" destId="{7FBBEB6E-2B8C-4A39-8BBD-1ECDD3EC2A5D}" srcOrd="4" destOrd="0" parTransId="{5B80EB6B-A066-4C25-BC76-55AB50BB7659}" sibTransId="{A465A36C-23FB-4290-BF0D-79ED3757A42F}"/>
    <dgm:cxn modelId="{E3D0EBE5-7C3D-40B1-9FA8-19558C865123}" type="presOf" srcId="{47592090-D580-4385-90C3-51329FE4A42E}" destId="{3D24EF98-C37F-40A1-B220-D7CE06513C58}" srcOrd="0" destOrd="0" presId="urn:microsoft.com/office/officeart/2005/8/layout/hList7"/>
    <dgm:cxn modelId="{4AF5D7E7-6B99-43A2-8E70-E8C5197B8143}" type="presOf" srcId="{4C8D32EC-86E4-4660-A67C-06908EA95BA9}" destId="{BEDB1F65-46E4-4ACF-B2CC-F6AAB2BD35D9}" srcOrd="1" destOrd="0" presId="urn:microsoft.com/office/officeart/2005/8/layout/hList7"/>
    <dgm:cxn modelId="{72E2F1E8-85E1-4759-8324-17F9DB905143}" type="presOf" srcId="{78BA1033-8D65-4561-958D-063E73271CD9}" destId="{6EBF8BC0-A2DA-451A-AC0D-4E79DDADD58F}" srcOrd="0" destOrd="0" presId="urn:microsoft.com/office/officeart/2005/8/layout/hList7"/>
    <dgm:cxn modelId="{32C6A3F3-DAAE-4ACD-AFDD-A2F32E79C6BE}" type="presOf" srcId="{731B080D-D1A1-4EB4-B955-A1D884422161}" destId="{A52025D8-4EAE-4C11-B7D9-5E9BE7E1F967}" srcOrd="1" destOrd="0" presId="urn:microsoft.com/office/officeart/2005/8/layout/hList7"/>
    <dgm:cxn modelId="{BEDC19F4-5D2D-45B2-AE83-8FD445D64BA7}" type="presOf" srcId="{731B080D-D1A1-4EB4-B955-A1D884422161}" destId="{8AAD4F96-58C1-4432-AC03-72FFA7DC04ED}" srcOrd="0" destOrd="0" presId="urn:microsoft.com/office/officeart/2005/8/layout/hList7"/>
    <dgm:cxn modelId="{D8E21BD8-5F7C-4844-8DED-3C1C60260200}" type="presParOf" srcId="{1107F60B-084E-4A3B-A500-CDD3C361E6AF}" destId="{8C1F8432-268E-44F1-89A1-6C7492A02268}" srcOrd="0" destOrd="0" presId="urn:microsoft.com/office/officeart/2005/8/layout/hList7"/>
    <dgm:cxn modelId="{18519982-1721-4BAD-87C4-872775A61D83}" type="presParOf" srcId="{1107F60B-084E-4A3B-A500-CDD3C361E6AF}" destId="{0721884F-5BA2-4BE4-BB06-49BA7B8E0301}" srcOrd="1" destOrd="0" presId="urn:microsoft.com/office/officeart/2005/8/layout/hList7"/>
    <dgm:cxn modelId="{510BE982-B670-49FD-A198-10BBFDA3C544}" type="presParOf" srcId="{0721884F-5BA2-4BE4-BB06-49BA7B8E0301}" destId="{5923050D-6F6A-4EC6-A0EF-DD5B2FB05A01}" srcOrd="0" destOrd="0" presId="urn:microsoft.com/office/officeart/2005/8/layout/hList7"/>
    <dgm:cxn modelId="{B667856A-E900-426D-ABA2-6BA6662D561B}" type="presParOf" srcId="{5923050D-6F6A-4EC6-A0EF-DD5B2FB05A01}" destId="{6EBF8BC0-A2DA-451A-AC0D-4E79DDADD58F}" srcOrd="0" destOrd="0" presId="urn:microsoft.com/office/officeart/2005/8/layout/hList7"/>
    <dgm:cxn modelId="{54102811-572E-4429-B57B-C4C4F1A42F1D}" type="presParOf" srcId="{5923050D-6F6A-4EC6-A0EF-DD5B2FB05A01}" destId="{D172B1D5-2CBE-4E06-A9FB-2F541B16AD7A}" srcOrd="1" destOrd="0" presId="urn:microsoft.com/office/officeart/2005/8/layout/hList7"/>
    <dgm:cxn modelId="{E98C00CF-7F2A-4F31-9D6A-AB6E90D2B780}" type="presParOf" srcId="{5923050D-6F6A-4EC6-A0EF-DD5B2FB05A01}" destId="{88302130-1D9A-46E0-91F9-D15FAD0E25B3}" srcOrd="2" destOrd="0" presId="urn:microsoft.com/office/officeart/2005/8/layout/hList7"/>
    <dgm:cxn modelId="{9F202D9F-AA4F-4135-83BD-B5F8E901B006}" type="presParOf" srcId="{5923050D-6F6A-4EC6-A0EF-DD5B2FB05A01}" destId="{ABDEA261-BE3F-4AD9-9C4F-3BBD1AFD10D8}" srcOrd="3" destOrd="0" presId="urn:microsoft.com/office/officeart/2005/8/layout/hList7"/>
    <dgm:cxn modelId="{C7753CC9-513E-4026-A2DB-AE4696AAE4BC}" type="presParOf" srcId="{0721884F-5BA2-4BE4-BB06-49BA7B8E0301}" destId="{AEF773A6-F705-46DE-8AE0-262583813DF1}" srcOrd="1" destOrd="0" presId="urn:microsoft.com/office/officeart/2005/8/layout/hList7"/>
    <dgm:cxn modelId="{93DE0749-B294-4D52-BECA-1B93DB3C75C0}" type="presParOf" srcId="{0721884F-5BA2-4BE4-BB06-49BA7B8E0301}" destId="{F23F9D99-8A6A-46D9-A033-97C1CDC13313}" srcOrd="2" destOrd="0" presId="urn:microsoft.com/office/officeart/2005/8/layout/hList7"/>
    <dgm:cxn modelId="{5D8EB47A-CDCF-4B40-8431-23135E1FF383}" type="presParOf" srcId="{F23F9D99-8A6A-46D9-A033-97C1CDC13313}" destId="{8AAD4F96-58C1-4432-AC03-72FFA7DC04ED}" srcOrd="0" destOrd="0" presId="urn:microsoft.com/office/officeart/2005/8/layout/hList7"/>
    <dgm:cxn modelId="{641C2E03-24B8-4DAF-834C-913AEB206579}" type="presParOf" srcId="{F23F9D99-8A6A-46D9-A033-97C1CDC13313}" destId="{A52025D8-4EAE-4C11-B7D9-5E9BE7E1F967}" srcOrd="1" destOrd="0" presId="urn:microsoft.com/office/officeart/2005/8/layout/hList7"/>
    <dgm:cxn modelId="{F37AE538-397F-470F-9A6B-B80CF311EA88}" type="presParOf" srcId="{F23F9D99-8A6A-46D9-A033-97C1CDC13313}" destId="{A296D6BF-7C3A-43F0-BEDD-382089138063}" srcOrd="2" destOrd="0" presId="urn:microsoft.com/office/officeart/2005/8/layout/hList7"/>
    <dgm:cxn modelId="{D5C2C74F-9B9A-4A4B-B8B0-9F8758DEFF10}" type="presParOf" srcId="{F23F9D99-8A6A-46D9-A033-97C1CDC13313}" destId="{7CF70116-784D-4808-97D8-081918798A05}" srcOrd="3" destOrd="0" presId="urn:microsoft.com/office/officeart/2005/8/layout/hList7"/>
    <dgm:cxn modelId="{BD093FF6-CB83-4044-A9E9-EA30E409A4B8}" type="presParOf" srcId="{0721884F-5BA2-4BE4-BB06-49BA7B8E0301}" destId="{69D334F9-5244-4D6A-B00D-60CD8837283E}" srcOrd="3" destOrd="0" presId="urn:microsoft.com/office/officeart/2005/8/layout/hList7"/>
    <dgm:cxn modelId="{4DCF9918-9694-445D-B621-192F8D3ACEF3}" type="presParOf" srcId="{0721884F-5BA2-4BE4-BB06-49BA7B8E0301}" destId="{CA8A72F4-6CE2-407A-B93F-B0038BDC29E6}" srcOrd="4" destOrd="0" presId="urn:microsoft.com/office/officeart/2005/8/layout/hList7"/>
    <dgm:cxn modelId="{1218CAB1-B927-483A-87AD-9FD2EA3C8BC9}" type="presParOf" srcId="{CA8A72F4-6CE2-407A-B93F-B0038BDC29E6}" destId="{ADCAD2E9-5A2E-4083-A811-830637021D85}" srcOrd="0" destOrd="0" presId="urn:microsoft.com/office/officeart/2005/8/layout/hList7"/>
    <dgm:cxn modelId="{33B61796-9105-4A62-8D6F-E32B802882A7}" type="presParOf" srcId="{CA8A72F4-6CE2-407A-B93F-B0038BDC29E6}" destId="{BEDB1F65-46E4-4ACF-B2CC-F6AAB2BD35D9}" srcOrd="1" destOrd="0" presId="urn:microsoft.com/office/officeart/2005/8/layout/hList7"/>
    <dgm:cxn modelId="{C660BEA7-DE1C-41B1-9256-A5293F8F1587}" type="presParOf" srcId="{CA8A72F4-6CE2-407A-B93F-B0038BDC29E6}" destId="{8A891661-296E-400E-B114-1C4BDE5A8ADC}" srcOrd="2" destOrd="0" presId="urn:microsoft.com/office/officeart/2005/8/layout/hList7"/>
    <dgm:cxn modelId="{E18B56CE-0D41-41C3-BBA4-581827640C65}" type="presParOf" srcId="{CA8A72F4-6CE2-407A-B93F-B0038BDC29E6}" destId="{7659D53C-B5C9-4368-A5B5-CDA84F48D34F}" srcOrd="3" destOrd="0" presId="urn:microsoft.com/office/officeart/2005/8/layout/hList7"/>
    <dgm:cxn modelId="{AA020209-EBC7-4234-9A16-19A3F8EF5EC9}" type="presParOf" srcId="{0721884F-5BA2-4BE4-BB06-49BA7B8E0301}" destId="{2A4AAF18-8E28-4B78-958A-D93075D9C5BB}" srcOrd="5" destOrd="0" presId="urn:microsoft.com/office/officeart/2005/8/layout/hList7"/>
    <dgm:cxn modelId="{0BEFF6BC-5204-4F2B-857B-6CB91428A887}" type="presParOf" srcId="{0721884F-5BA2-4BE4-BB06-49BA7B8E0301}" destId="{5DECE721-2BF4-44BB-949A-5E95DAAC5979}" srcOrd="6" destOrd="0" presId="urn:microsoft.com/office/officeart/2005/8/layout/hList7"/>
    <dgm:cxn modelId="{D85A40CD-2636-4479-B21C-B8BEFB9EA046}" type="presParOf" srcId="{5DECE721-2BF4-44BB-949A-5E95DAAC5979}" destId="{3D24EF98-C37F-40A1-B220-D7CE06513C58}" srcOrd="0" destOrd="0" presId="urn:microsoft.com/office/officeart/2005/8/layout/hList7"/>
    <dgm:cxn modelId="{9535FE72-7FFA-405A-B54C-B43F6257044C}" type="presParOf" srcId="{5DECE721-2BF4-44BB-949A-5E95DAAC5979}" destId="{7A88B0B6-9FFF-4DBA-8E39-6D30179B75FA}" srcOrd="1" destOrd="0" presId="urn:microsoft.com/office/officeart/2005/8/layout/hList7"/>
    <dgm:cxn modelId="{A0C6994E-DE00-436D-85EB-91AF4A230D22}" type="presParOf" srcId="{5DECE721-2BF4-44BB-949A-5E95DAAC5979}" destId="{82AB7624-0228-4070-885D-A0BE1DA3298F}" srcOrd="2" destOrd="0" presId="urn:microsoft.com/office/officeart/2005/8/layout/hList7"/>
    <dgm:cxn modelId="{5DA1D568-8875-422B-B80A-F290599AFA8C}" type="presParOf" srcId="{5DECE721-2BF4-44BB-949A-5E95DAAC5979}" destId="{C13223A2-0752-4109-B79A-833E46CBB9CE}" srcOrd="3" destOrd="0" presId="urn:microsoft.com/office/officeart/2005/8/layout/hList7"/>
    <dgm:cxn modelId="{873EDB64-C5B6-43BE-AE01-DFCDB886D5F2}" type="presParOf" srcId="{0721884F-5BA2-4BE4-BB06-49BA7B8E0301}" destId="{C8ABC94F-9F50-43EC-8AAB-9EBB93F20945}" srcOrd="7" destOrd="0" presId="urn:microsoft.com/office/officeart/2005/8/layout/hList7"/>
    <dgm:cxn modelId="{FEE0CE0E-8B3D-409B-B8B2-7170C03A9E5E}" type="presParOf" srcId="{0721884F-5BA2-4BE4-BB06-49BA7B8E0301}" destId="{2902AE16-F7D5-47DB-94D1-81C422B8BD02}" srcOrd="8" destOrd="0" presId="urn:microsoft.com/office/officeart/2005/8/layout/hList7"/>
    <dgm:cxn modelId="{72CAB935-DE39-43D9-A012-118DD4338F27}" type="presParOf" srcId="{2902AE16-F7D5-47DB-94D1-81C422B8BD02}" destId="{1822BF53-6D13-494B-B68B-66179F2E5101}" srcOrd="0" destOrd="0" presId="urn:microsoft.com/office/officeart/2005/8/layout/hList7"/>
    <dgm:cxn modelId="{AC925C9F-00AE-4F2F-B282-C0A0CD92C885}" type="presParOf" srcId="{2902AE16-F7D5-47DB-94D1-81C422B8BD02}" destId="{63884D50-C62F-4504-9AAB-0949D0F790D8}" srcOrd="1" destOrd="0" presId="urn:microsoft.com/office/officeart/2005/8/layout/hList7"/>
    <dgm:cxn modelId="{51952EC3-4541-437E-A9E1-5841713C83D1}" type="presParOf" srcId="{2902AE16-F7D5-47DB-94D1-81C422B8BD02}" destId="{C05C5F7C-F551-48EC-A3F0-D0D0CC0B5E42}" srcOrd="2" destOrd="0" presId="urn:microsoft.com/office/officeart/2005/8/layout/hList7"/>
    <dgm:cxn modelId="{804171F3-DFCF-48A1-886E-543B2681CBC5}" type="presParOf" srcId="{2902AE16-F7D5-47DB-94D1-81C422B8BD02}" destId="{15DFABE4-0C77-47AA-9834-A15DF5F97EC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A3FD1-D8B2-458F-8E8F-702390E8D4E4}">
      <dsp:nvSpPr>
        <dsp:cNvPr id="0" name=""/>
        <dsp:cNvSpPr/>
      </dsp:nvSpPr>
      <dsp:spPr>
        <a:xfrm>
          <a:off x="827283"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78D20-09F8-418E-A676-C887764E457B}">
      <dsp:nvSpPr>
        <dsp:cNvPr id="0" name=""/>
        <dsp:cNvSpPr/>
      </dsp:nvSpPr>
      <dsp:spPr>
        <a:xfrm>
          <a:off x="6498" y="1305401"/>
          <a:ext cx="3382943" cy="1740535"/>
        </a:xfrm>
        <a:prstGeom prst="roundRect">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chemeClr val="tx1"/>
              </a:solidFill>
            </a:rPr>
            <a:t>SAM Created</a:t>
          </a:r>
        </a:p>
        <a:p>
          <a:pPr marL="0" lvl="0" indent="0" algn="ctr" defTabSz="844550">
            <a:lnSpc>
              <a:spcPct val="90000"/>
            </a:lnSpc>
            <a:spcBef>
              <a:spcPct val="0"/>
            </a:spcBef>
            <a:spcAft>
              <a:spcPct val="35000"/>
            </a:spcAft>
            <a:buNone/>
          </a:pPr>
          <a:r>
            <a:rPr lang="en-GB" sz="1900" b="1" kern="1200" dirty="0">
              <a:solidFill>
                <a:schemeClr val="tx1"/>
              </a:solidFill>
            </a:rPr>
            <a:t>(Connect/Advocate /Share)</a:t>
          </a:r>
        </a:p>
      </dsp:txBody>
      <dsp:txXfrm>
        <a:off x="91464" y="1390367"/>
        <a:ext cx="3213011" cy="1570603"/>
      </dsp:txXfrm>
    </dsp:sp>
    <dsp:sp modelId="{0E4F9B7C-482D-4EEA-95D4-6BE58DA01154}">
      <dsp:nvSpPr>
        <dsp:cNvPr id="0" name=""/>
        <dsp:cNvSpPr/>
      </dsp:nvSpPr>
      <dsp:spPr>
        <a:xfrm>
          <a:off x="3566328" y="1305401"/>
          <a:ext cx="3382943" cy="174053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u="sng" kern="1200" dirty="0"/>
            <a:t>FIT 4 HHA</a:t>
          </a:r>
        </a:p>
        <a:p>
          <a:pPr marL="0" lvl="0" indent="0" algn="ctr" defTabSz="844550">
            <a:lnSpc>
              <a:spcPct val="90000"/>
            </a:lnSpc>
            <a:spcBef>
              <a:spcPct val="0"/>
            </a:spcBef>
            <a:spcAft>
              <a:spcPct val="35000"/>
            </a:spcAft>
            <a:buNone/>
          </a:pPr>
          <a:r>
            <a:rPr lang="en-GB" sz="1900" kern="1200" dirty="0"/>
            <a:t>(Funding / Infrastructure / Time)</a:t>
          </a:r>
        </a:p>
        <a:p>
          <a:pPr marL="0" lvl="0" indent="0" algn="ctr" defTabSz="844550">
            <a:lnSpc>
              <a:spcPct val="90000"/>
            </a:lnSpc>
            <a:spcBef>
              <a:spcPct val="0"/>
            </a:spcBef>
            <a:spcAft>
              <a:spcPct val="35000"/>
            </a:spcAft>
            <a:buNone/>
          </a:pPr>
          <a:r>
            <a:rPr lang="en-GB" sz="1900" kern="1200" dirty="0"/>
            <a:t>Happier-Healthier-More Active</a:t>
          </a:r>
        </a:p>
      </dsp:txBody>
      <dsp:txXfrm>
        <a:off x="3651294" y="1390367"/>
        <a:ext cx="3213011" cy="1570603"/>
      </dsp:txXfrm>
    </dsp:sp>
    <dsp:sp modelId="{76CA53EF-8312-4ECA-BED9-4E18A1E9D472}">
      <dsp:nvSpPr>
        <dsp:cNvPr id="0" name=""/>
        <dsp:cNvSpPr/>
      </dsp:nvSpPr>
      <dsp:spPr>
        <a:xfrm>
          <a:off x="7132656" y="1280233"/>
          <a:ext cx="3382943" cy="1740535"/>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dirty="0"/>
            <a:t>EVOLUTION</a:t>
          </a:r>
        </a:p>
      </dsp:txBody>
      <dsp:txXfrm>
        <a:off x="7217622" y="1365199"/>
        <a:ext cx="3213011"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F8BC0-A2DA-451A-AC0D-4E79DDADD58F}">
      <dsp:nvSpPr>
        <dsp:cNvPr id="0" name=""/>
        <dsp:cNvSpPr/>
      </dsp:nvSpPr>
      <dsp:spPr>
        <a:xfrm>
          <a:off x="0" y="0"/>
          <a:ext cx="2283329" cy="64606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HEALTH &amp;    WELL-BEING</a:t>
          </a:r>
        </a:p>
        <a:p>
          <a:pPr marL="0" lvl="0" indent="0" algn="ctr" defTabSz="977900">
            <a:lnSpc>
              <a:spcPct val="90000"/>
            </a:lnSpc>
            <a:spcBef>
              <a:spcPct val="0"/>
            </a:spcBef>
            <a:spcAft>
              <a:spcPct val="35000"/>
            </a:spcAft>
            <a:buNone/>
          </a:pPr>
          <a:r>
            <a:rPr lang="en-GB" sz="1400" kern="1200" dirty="0"/>
            <a:t>* National Agenda</a:t>
          </a:r>
        </a:p>
        <a:p>
          <a:pPr marL="0" lvl="0" indent="0" algn="ctr" defTabSz="977900">
            <a:lnSpc>
              <a:spcPct val="90000"/>
            </a:lnSpc>
            <a:spcBef>
              <a:spcPct val="0"/>
            </a:spcBef>
            <a:spcAft>
              <a:spcPct val="35000"/>
            </a:spcAft>
            <a:buNone/>
          </a:pPr>
          <a:r>
            <a:rPr lang="en-GB" sz="1400" kern="1200" dirty="0"/>
            <a:t>* Data Gathering / Sharing </a:t>
          </a:r>
        </a:p>
        <a:p>
          <a:pPr marL="0" lvl="0" indent="0" algn="ctr" defTabSz="977900">
            <a:lnSpc>
              <a:spcPct val="90000"/>
            </a:lnSpc>
            <a:spcBef>
              <a:spcPct val="0"/>
            </a:spcBef>
            <a:spcAft>
              <a:spcPct val="35000"/>
            </a:spcAft>
            <a:buNone/>
          </a:pPr>
          <a:r>
            <a:rPr lang="en-GB" sz="1400" kern="1200" dirty="0"/>
            <a:t>* Projects/Organisations /Initiatives</a:t>
          </a:r>
        </a:p>
      </dsp:txBody>
      <dsp:txXfrm>
        <a:off x="0" y="2584248"/>
        <a:ext cx="2283329" cy="2584248"/>
      </dsp:txXfrm>
    </dsp:sp>
    <dsp:sp modelId="{ABDEA261-BE3F-4AD9-9C4F-3BBD1AFD10D8}">
      <dsp:nvSpPr>
        <dsp:cNvPr id="0" name=""/>
        <dsp:cNvSpPr/>
      </dsp:nvSpPr>
      <dsp:spPr>
        <a:xfrm>
          <a:off x="68499" y="387637"/>
          <a:ext cx="2146329" cy="2151387"/>
        </a:xfrm>
        <a:prstGeom prst="ellipse">
          <a:avLst/>
        </a:prstGeom>
        <a:blipFill rotWithShape="1">
          <a:blip xmlns:r="http://schemas.openxmlformats.org/officeDocument/2006/relationships" r:embed="rId1"/>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AD4F96-58C1-4432-AC03-72FFA7DC04ED}">
      <dsp:nvSpPr>
        <dsp:cNvPr id="0" name=""/>
        <dsp:cNvSpPr/>
      </dsp:nvSpPr>
      <dsp:spPr>
        <a:xfrm>
          <a:off x="2334681" y="0"/>
          <a:ext cx="2283329" cy="64606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ADVOCACY</a:t>
          </a:r>
        </a:p>
        <a:p>
          <a:pPr marL="0" lvl="0" indent="0" algn="ctr" defTabSz="977900">
            <a:lnSpc>
              <a:spcPct val="90000"/>
            </a:lnSpc>
            <a:spcBef>
              <a:spcPct val="0"/>
            </a:spcBef>
            <a:spcAft>
              <a:spcPct val="35000"/>
            </a:spcAft>
            <a:buNone/>
          </a:pPr>
          <a:r>
            <a:rPr lang="en-GB" sz="1400" kern="1200" dirty="0"/>
            <a:t>* National Advocacy / Press / Awareness</a:t>
          </a:r>
        </a:p>
        <a:p>
          <a:pPr marL="0" lvl="0" indent="0" algn="ctr" defTabSz="977900">
            <a:lnSpc>
              <a:spcPct val="90000"/>
            </a:lnSpc>
            <a:spcBef>
              <a:spcPct val="0"/>
            </a:spcBef>
            <a:spcAft>
              <a:spcPct val="35000"/>
            </a:spcAft>
            <a:buNone/>
          </a:pPr>
          <a:r>
            <a:rPr lang="en-GB" sz="1400" kern="1200" dirty="0"/>
            <a:t>*Growth of Networks</a:t>
          </a:r>
        </a:p>
        <a:p>
          <a:pPr marL="0" lvl="0" indent="0" algn="ctr" defTabSz="977900">
            <a:lnSpc>
              <a:spcPct val="90000"/>
            </a:lnSpc>
            <a:spcBef>
              <a:spcPct val="0"/>
            </a:spcBef>
            <a:spcAft>
              <a:spcPct val="35000"/>
            </a:spcAft>
            <a:buNone/>
          </a:pPr>
          <a:r>
            <a:rPr lang="en-GB" sz="1400" kern="1200" dirty="0"/>
            <a:t>* Partnerships &amp; Alignment with key organisations outside SAM</a:t>
          </a:r>
        </a:p>
      </dsp:txBody>
      <dsp:txXfrm>
        <a:off x="2334681" y="2584248"/>
        <a:ext cx="2283329" cy="2584248"/>
      </dsp:txXfrm>
    </dsp:sp>
    <dsp:sp modelId="{7CF70116-784D-4808-97D8-081918798A05}">
      <dsp:nvSpPr>
        <dsp:cNvPr id="0" name=""/>
        <dsp:cNvSpPr/>
      </dsp:nvSpPr>
      <dsp:spPr>
        <a:xfrm>
          <a:off x="2420329" y="387637"/>
          <a:ext cx="2146329" cy="2151387"/>
        </a:xfrm>
        <a:prstGeom prst="ellipse">
          <a:avLst/>
        </a:prstGeom>
        <a:blipFill rotWithShape="1">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CAD2E9-5A2E-4083-A811-830637021D85}">
      <dsp:nvSpPr>
        <dsp:cNvPr id="0" name=""/>
        <dsp:cNvSpPr/>
      </dsp:nvSpPr>
      <dsp:spPr>
        <a:xfrm>
          <a:off x="4703658" y="0"/>
          <a:ext cx="2283329" cy="64606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GB" sz="2200" b="1" kern="1200" dirty="0"/>
        </a:p>
        <a:p>
          <a:pPr marL="0" lvl="0" indent="0" algn="ctr" defTabSz="977900">
            <a:lnSpc>
              <a:spcPct val="90000"/>
            </a:lnSpc>
            <a:spcBef>
              <a:spcPct val="0"/>
            </a:spcBef>
            <a:spcAft>
              <a:spcPct val="35000"/>
            </a:spcAft>
            <a:buNone/>
          </a:pPr>
          <a:endParaRPr lang="en-GB" sz="2200" b="1" kern="1200" dirty="0"/>
        </a:p>
        <a:p>
          <a:pPr marL="0" lvl="0" indent="0" algn="ctr" defTabSz="977900">
            <a:lnSpc>
              <a:spcPct val="90000"/>
            </a:lnSpc>
            <a:spcBef>
              <a:spcPct val="0"/>
            </a:spcBef>
            <a:spcAft>
              <a:spcPct val="35000"/>
            </a:spcAft>
            <a:buNone/>
          </a:pPr>
          <a:r>
            <a:rPr lang="en-GB" sz="2200" b="1" kern="1200" dirty="0"/>
            <a:t>STRUCTURES/ ORGANISATION</a:t>
          </a:r>
        </a:p>
        <a:p>
          <a:pPr marL="0" lvl="0" indent="0" algn="ctr" defTabSz="977900">
            <a:lnSpc>
              <a:spcPct val="90000"/>
            </a:lnSpc>
            <a:spcBef>
              <a:spcPct val="0"/>
            </a:spcBef>
            <a:spcAft>
              <a:spcPct val="35000"/>
            </a:spcAft>
            <a:buNone/>
          </a:pPr>
          <a:r>
            <a:rPr lang="en-GB" sz="1400" kern="1200" dirty="0"/>
            <a:t>* Represent variety of structures represented </a:t>
          </a:r>
          <a:r>
            <a:rPr lang="en-GB" sz="1050" kern="1200" dirty="0"/>
            <a:t>(SGO/PDM/SSP/CIC/Consultant etc)</a:t>
          </a:r>
        </a:p>
        <a:p>
          <a:pPr marL="0" lvl="0" indent="0" algn="ctr" defTabSz="977900">
            <a:lnSpc>
              <a:spcPct val="90000"/>
            </a:lnSpc>
            <a:spcBef>
              <a:spcPct val="0"/>
            </a:spcBef>
            <a:spcAft>
              <a:spcPct val="35000"/>
            </a:spcAft>
            <a:buNone/>
          </a:pPr>
          <a:r>
            <a:rPr lang="en-GB" sz="1400" kern="1200" dirty="0"/>
            <a:t>* Support network for developing new structures</a:t>
          </a:r>
        </a:p>
        <a:p>
          <a:pPr marL="0" lvl="0" indent="0" algn="ctr" defTabSz="977900">
            <a:lnSpc>
              <a:spcPct val="90000"/>
            </a:lnSpc>
            <a:spcBef>
              <a:spcPct val="0"/>
            </a:spcBef>
            <a:spcAft>
              <a:spcPct val="35000"/>
            </a:spcAft>
            <a:buNone/>
          </a:pPr>
          <a:r>
            <a:rPr lang="en-GB" sz="1400" kern="1200" dirty="0"/>
            <a:t>* Ensure representation of all involved with a voice</a:t>
          </a:r>
        </a:p>
        <a:p>
          <a:pPr marL="0" lvl="0" indent="0" algn="ctr" defTabSz="977900">
            <a:lnSpc>
              <a:spcPct val="90000"/>
            </a:lnSpc>
            <a:spcBef>
              <a:spcPct val="0"/>
            </a:spcBef>
            <a:spcAft>
              <a:spcPct val="35000"/>
            </a:spcAft>
            <a:buNone/>
          </a:pPr>
          <a:endParaRPr lang="en-GB" sz="1100" kern="1200" dirty="0"/>
        </a:p>
        <a:p>
          <a:pPr marL="0" lvl="0" indent="0" algn="ctr" defTabSz="977900">
            <a:lnSpc>
              <a:spcPct val="90000"/>
            </a:lnSpc>
            <a:spcBef>
              <a:spcPct val="0"/>
            </a:spcBef>
            <a:spcAft>
              <a:spcPct val="35000"/>
            </a:spcAft>
            <a:buNone/>
          </a:pPr>
          <a:endParaRPr lang="en-GB" sz="1100" kern="1200" dirty="0"/>
        </a:p>
        <a:p>
          <a:pPr marL="0" lvl="0" indent="0" algn="ctr" defTabSz="977900">
            <a:lnSpc>
              <a:spcPct val="90000"/>
            </a:lnSpc>
            <a:spcBef>
              <a:spcPct val="0"/>
            </a:spcBef>
            <a:spcAft>
              <a:spcPct val="35000"/>
            </a:spcAft>
            <a:buNone/>
          </a:pPr>
          <a:endParaRPr lang="en-GB" sz="1100" kern="1200" dirty="0"/>
        </a:p>
      </dsp:txBody>
      <dsp:txXfrm>
        <a:off x="4703658" y="2584248"/>
        <a:ext cx="2283329" cy="2584248"/>
      </dsp:txXfrm>
    </dsp:sp>
    <dsp:sp modelId="{7659D53C-B5C9-4368-A5B5-CDA84F48D34F}">
      <dsp:nvSpPr>
        <dsp:cNvPr id="0" name=""/>
        <dsp:cNvSpPr/>
      </dsp:nvSpPr>
      <dsp:spPr>
        <a:xfrm>
          <a:off x="4772158" y="387637"/>
          <a:ext cx="2146329" cy="2151387"/>
        </a:xfrm>
        <a:prstGeom prst="ellipse">
          <a:avLst/>
        </a:prstGeom>
        <a:blipFill rotWithShape="1">
          <a:blip xmlns:r="http://schemas.openxmlformats.org/officeDocument/2006/relationships" r:embed="rId3"/>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4EF98-C37F-40A1-B220-D7CE06513C58}">
      <dsp:nvSpPr>
        <dsp:cNvPr id="0" name=""/>
        <dsp:cNvSpPr/>
      </dsp:nvSpPr>
      <dsp:spPr>
        <a:xfrm>
          <a:off x="7055488" y="0"/>
          <a:ext cx="2283329" cy="64606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SUSTAINABILITY &amp; FUNDING</a:t>
          </a:r>
        </a:p>
        <a:p>
          <a:pPr marL="0" lvl="0" indent="0" algn="ctr" defTabSz="977900">
            <a:lnSpc>
              <a:spcPct val="90000"/>
            </a:lnSpc>
            <a:spcBef>
              <a:spcPct val="0"/>
            </a:spcBef>
            <a:spcAft>
              <a:spcPct val="35000"/>
            </a:spcAft>
            <a:buNone/>
          </a:pPr>
          <a:r>
            <a:rPr lang="en-GB" sz="1400" kern="1200" dirty="0"/>
            <a:t>* National Funding </a:t>
          </a:r>
        </a:p>
        <a:p>
          <a:pPr marL="0" lvl="0" indent="0" algn="ctr" defTabSz="977900">
            <a:lnSpc>
              <a:spcPct val="90000"/>
            </a:lnSpc>
            <a:spcBef>
              <a:spcPct val="0"/>
            </a:spcBef>
            <a:spcAft>
              <a:spcPct val="35000"/>
            </a:spcAft>
            <a:buNone/>
          </a:pPr>
          <a:r>
            <a:rPr lang="en-GB" sz="1050" kern="1200" dirty="0"/>
            <a:t>(SGO / PESP)</a:t>
          </a:r>
        </a:p>
        <a:p>
          <a:pPr marL="0" lvl="0" indent="0" algn="ctr" defTabSz="977900">
            <a:lnSpc>
              <a:spcPct val="90000"/>
            </a:lnSpc>
            <a:spcBef>
              <a:spcPct val="0"/>
            </a:spcBef>
            <a:spcAft>
              <a:spcPct val="35000"/>
            </a:spcAft>
            <a:buNone/>
          </a:pPr>
          <a:r>
            <a:rPr lang="en-GB" sz="1400" kern="1200" dirty="0"/>
            <a:t>* Additional Funding Streams </a:t>
          </a:r>
        </a:p>
        <a:p>
          <a:pPr marL="0" lvl="0" indent="0" algn="ctr" defTabSz="977900">
            <a:lnSpc>
              <a:spcPct val="90000"/>
            </a:lnSpc>
            <a:spcBef>
              <a:spcPct val="0"/>
            </a:spcBef>
            <a:spcAft>
              <a:spcPct val="35000"/>
            </a:spcAft>
            <a:buNone/>
          </a:pPr>
          <a:r>
            <a:rPr lang="en-GB" sz="1050" kern="1200" dirty="0"/>
            <a:t>(</a:t>
          </a:r>
          <a:r>
            <a:rPr lang="en-GB" sz="1050" kern="1200" dirty="0" err="1"/>
            <a:t>ie</a:t>
          </a:r>
          <a:r>
            <a:rPr lang="en-GB" sz="1050" kern="1200" dirty="0"/>
            <a:t>. ITT / Football / Project monies)</a:t>
          </a:r>
          <a:endParaRPr lang="en-GB" sz="1400" kern="1200" dirty="0"/>
        </a:p>
      </dsp:txBody>
      <dsp:txXfrm>
        <a:off x="7055488" y="2584248"/>
        <a:ext cx="2283329" cy="2584248"/>
      </dsp:txXfrm>
    </dsp:sp>
    <dsp:sp modelId="{C13223A2-0752-4109-B79A-833E46CBB9CE}">
      <dsp:nvSpPr>
        <dsp:cNvPr id="0" name=""/>
        <dsp:cNvSpPr/>
      </dsp:nvSpPr>
      <dsp:spPr>
        <a:xfrm>
          <a:off x="7123988" y="387637"/>
          <a:ext cx="2146329" cy="2151387"/>
        </a:xfrm>
        <a:prstGeom prst="ellipse">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22BF53-6D13-494B-B68B-66179F2E5101}">
      <dsp:nvSpPr>
        <dsp:cNvPr id="0" name=""/>
        <dsp:cNvSpPr/>
      </dsp:nvSpPr>
      <dsp:spPr>
        <a:xfrm>
          <a:off x="9407317" y="0"/>
          <a:ext cx="2283329" cy="64606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GOOD     PRACTICE</a:t>
          </a:r>
        </a:p>
        <a:p>
          <a:pPr marL="0" lvl="0" indent="0" algn="ctr" defTabSz="977900">
            <a:lnSpc>
              <a:spcPct val="90000"/>
            </a:lnSpc>
            <a:spcBef>
              <a:spcPct val="0"/>
            </a:spcBef>
            <a:spcAft>
              <a:spcPct val="35000"/>
            </a:spcAft>
            <a:buNone/>
          </a:pPr>
          <a:r>
            <a:rPr lang="en-GB" sz="1400" kern="1200" dirty="0"/>
            <a:t>* Sharing of Good network practice</a:t>
          </a:r>
        </a:p>
        <a:p>
          <a:pPr marL="0" lvl="0" indent="0" algn="ctr" defTabSz="977900">
            <a:lnSpc>
              <a:spcPct val="90000"/>
            </a:lnSpc>
            <a:spcBef>
              <a:spcPct val="0"/>
            </a:spcBef>
            <a:spcAft>
              <a:spcPct val="35000"/>
            </a:spcAft>
            <a:buNone/>
          </a:pPr>
          <a:r>
            <a:rPr lang="en-GB" sz="1400" kern="1200" dirty="0"/>
            <a:t>* Workshops/Webinars </a:t>
          </a:r>
        </a:p>
        <a:p>
          <a:pPr marL="0" lvl="0" indent="0" algn="ctr" defTabSz="977900">
            <a:lnSpc>
              <a:spcPct val="90000"/>
            </a:lnSpc>
            <a:spcBef>
              <a:spcPct val="0"/>
            </a:spcBef>
            <a:spcAft>
              <a:spcPct val="35000"/>
            </a:spcAft>
            <a:buNone/>
          </a:pPr>
          <a:r>
            <a:rPr lang="en-GB" sz="1400" kern="1200" dirty="0"/>
            <a:t>* Case studies</a:t>
          </a:r>
        </a:p>
      </dsp:txBody>
      <dsp:txXfrm>
        <a:off x="9407317" y="2584248"/>
        <a:ext cx="2283329" cy="2584248"/>
      </dsp:txXfrm>
    </dsp:sp>
    <dsp:sp modelId="{15DFABE4-0C77-47AA-9834-A15DF5F97ECA}">
      <dsp:nvSpPr>
        <dsp:cNvPr id="0" name=""/>
        <dsp:cNvSpPr/>
      </dsp:nvSpPr>
      <dsp:spPr>
        <a:xfrm>
          <a:off x="9475817" y="387637"/>
          <a:ext cx="2146329" cy="2151387"/>
        </a:xfrm>
        <a:prstGeom prst="ellipse">
          <a:avLst/>
        </a:prstGeom>
        <a:blipFill rotWithShape="1">
          <a:blip xmlns:r="http://schemas.openxmlformats.org/officeDocument/2006/relationships" r:embed="rId5"/>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1F8432-268E-44F1-89A1-6C7492A02268}">
      <dsp:nvSpPr>
        <dsp:cNvPr id="0" name=""/>
        <dsp:cNvSpPr/>
      </dsp:nvSpPr>
      <dsp:spPr>
        <a:xfrm>
          <a:off x="479026" y="5329153"/>
          <a:ext cx="10755395" cy="96909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7A628CC-440E-4A5F-AC67-C78F4D8E4722}" type="datetimeFigureOut">
              <a:rPr lang="en-GB" smtClean="0"/>
              <a:t>24/03/2022</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97EBEDE5-7CDE-4426-A9B2-2C97207DC100}" type="slidenum">
              <a:rPr lang="en-GB" smtClean="0"/>
              <a:t>‹#›</a:t>
            </a:fld>
            <a:endParaRPr lang="en-GB"/>
          </a:p>
        </p:txBody>
      </p:sp>
    </p:spTree>
    <p:extLst>
      <p:ext uri="{BB962C8B-B14F-4D97-AF65-F5344CB8AC3E}">
        <p14:creationId xmlns:p14="http://schemas.microsoft.com/office/powerpoint/2010/main" val="83316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9712">
              <a:defRPr/>
            </a:pPr>
            <a:r>
              <a:rPr lang="en-GB" sz="1400">
                <a:solidFill>
                  <a:prstClr val="black"/>
                </a:solidFill>
                <a:latin typeface="Calibri Light" panose="020F0302020204030204"/>
                <a:ea typeface="+mj-ea"/>
                <a:cs typeface="+mj-cs"/>
              </a:rPr>
              <a:t>Welcome on behalf of the Schools Active Movement Board.   We know its becoming increasingly more difficult to attend as the lockdown rules start easing and more activity can be delivered in schools by you and your teams.</a:t>
            </a:r>
          </a:p>
          <a:p>
            <a:pPr defTabSz="1009712">
              <a:defRPr/>
            </a:pPr>
            <a:endParaRPr lang="en-GB" sz="1400">
              <a:solidFill>
                <a:prstClr val="black"/>
              </a:solidFill>
              <a:latin typeface="Calibri Light" panose="020F0302020204030204"/>
              <a:ea typeface="+mj-ea"/>
              <a:cs typeface="+mj-cs"/>
            </a:endParaRPr>
          </a:p>
          <a:p>
            <a:pPr defTabSz="1009712">
              <a:defRPr/>
            </a:pPr>
            <a:r>
              <a:rPr lang="en-GB" sz="1400">
                <a:solidFill>
                  <a:prstClr val="black"/>
                </a:solidFill>
                <a:latin typeface="Calibri Light" panose="020F0302020204030204"/>
                <a:ea typeface="+mj-ea"/>
                <a:cs typeface="+mj-cs"/>
              </a:rPr>
              <a:t>Start with a quick update and set the context for todays webinar.</a:t>
            </a:r>
          </a:p>
          <a:p>
            <a:endParaRPr lang="en-GB">
              <a:effectLst/>
            </a:endParaRPr>
          </a:p>
          <a:p>
            <a:pPr defTabSz="1009712">
              <a:defRPr/>
            </a:pPr>
            <a:endParaRPr lang="en-GB" b="1"/>
          </a:p>
        </p:txBody>
      </p:sp>
      <p:sp>
        <p:nvSpPr>
          <p:cNvPr id="4" name="Slide Number Placeholder 3"/>
          <p:cNvSpPr>
            <a:spLocks noGrp="1"/>
          </p:cNvSpPr>
          <p:nvPr>
            <p:ph type="sldNum" sz="quarter" idx="5"/>
          </p:nvPr>
        </p:nvSpPr>
        <p:spPr/>
        <p:txBody>
          <a:bodyPr/>
          <a:lstStyle/>
          <a:p>
            <a:pPr defTabSz="966155">
              <a:defRPr/>
            </a:pPr>
            <a:fld id="{453C62B8-B952-4C88-BB8B-D9E51B64AD8D}" type="slidenum">
              <a:rPr lang="en-GB" sz="1400">
                <a:solidFill>
                  <a:prstClr val="black"/>
                </a:solidFill>
                <a:latin typeface="Calibri" panose="020F0502020204030204"/>
              </a:rPr>
              <a:pPr defTabSz="966155">
                <a:defRPr/>
              </a:pPr>
              <a:t>1</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416164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66155">
              <a:defRPr/>
            </a:pPr>
            <a:fld id="{453C62B8-B952-4C88-BB8B-D9E51B64AD8D}" type="slidenum">
              <a:rPr lang="en-GB" sz="1400">
                <a:solidFill>
                  <a:prstClr val="black"/>
                </a:solidFill>
                <a:latin typeface="Calibri" panose="020F0502020204030204"/>
              </a:rPr>
              <a:pPr defTabSz="966155">
                <a:defRPr/>
              </a:pPr>
              <a:t>2</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66277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D48CF2C1-6904-49FC-8352-93523536A1BF}" type="slidenum">
              <a:rPr lang="en-GB">
                <a:solidFill>
                  <a:prstClr val="black"/>
                </a:solidFill>
                <a:latin typeface="Calibri" panose="020F0502020204030204"/>
              </a:rPr>
              <a:pPr defTabSz="966155">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21332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D48CF2C1-6904-49FC-8352-93523536A1BF}" type="slidenum">
              <a:rPr lang="en-GB">
                <a:solidFill>
                  <a:prstClr val="black"/>
                </a:solidFill>
                <a:latin typeface="Calibri" panose="020F0502020204030204"/>
              </a:rPr>
              <a:pPr defTabSz="966155">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261607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D48CF2C1-6904-49FC-8352-93523536A1BF}" type="slidenum">
              <a:rPr lang="en-GB">
                <a:solidFill>
                  <a:prstClr val="black"/>
                </a:solidFill>
                <a:latin typeface="Calibri" panose="020F0502020204030204"/>
              </a:rPr>
              <a:pPr defTabSz="966155">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335186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D48CF2C1-6904-49FC-8352-93523536A1BF}" type="slidenum">
              <a:rPr lang="en-GB">
                <a:solidFill>
                  <a:prstClr val="black"/>
                </a:solidFill>
                <a:latin typeface="Calibri" panose="020F0502020204030204"/>
              </a:rPr>
              <a:pPr defTabSz="966155">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125886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D48CF2C1-6904-49FC-8352-93523536A1BF}" type="slidenum">
              <a:rPr lang="en-GB">
                <a:solidFill>
                  <a:prstClr val="black"/>
                </a:solidFill>
                <a:latin typeface="Calibri" panose="020F0502020204030204"/>
              </a:rPr>
              <a:pPr defTabSz="966155">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241914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 survey results and how SAM members are addressing / Heads perspective / YP-case studies of how SP has help develop their lives (laura leadership now PE teacher) / </a:t>
            </a:r>
          </a:p>
        </p:txBody>
      </p:sp>
      <p:sp>
        <p:nvSpPr>
          <p:cNvPr id="4" name="Slide Number Placeholder 3"/>
          <p:cNvSpPr>
            <a:spLocks noGrp="1"/>
          </p:cNvSpPr>
          <p:nvPr>
            <p:ph type="sldNum" sz="quarter" idx="5"/>
          </p:nvPr>
        </p:nvSpPr>
        <p:spPr/>
        <p:txBody>
          <a:bodyPr/>
          <a:lstStyle/>
          <a:p>
            <a:pPr defTabSz="966155">
              <a:defRPr/>
            </a:pPr>
            <a:fld id="{453C62B8-B952-4C88-BB8B-D9E51B64AD8D}" type="slidenum">
              <a:rPr lang="en-GB" sz="1400">
                <a:solidFill>
                  <a:prstClr val="black"/>
                </a:solidFill>
                <a:latin typeface="Calibri" panose="020F0502020204030204"/>
              </a:rPr>
              <a:pPr defTabSz="966155">
                <a:defRPr/>
              </a:pPr>
              <a:t>13</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48686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2462-E0AE-4575-915F-5890853B42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BAB1C8-FD37-4DC9-9CA5-9825C41ED3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67F965-3331-46AB-B0A0-2975A92343D6}"/>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5" name="Footer Placeholder 4">
            <a:extLst>
              <a:ext uri="{FF2B5EF4-FFF2-40B4-BE49-F238E27FC236}">
                <a16:creationId xmlns:a16="http://schemas.microsoft.com/office/drawing/2014/main" id="{33E4B29C-D398-4B67-A864-994A256B5C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E81AD-BFC4-47B1-888F-20C08CB1CD00}"/>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239435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3D34-0717-4A89-82FF-9F5654A170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C2469C-A86F-425D-A2A2-7FF3F8EF98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19FFC3-74A4-450B-A825-6C0E4F47EEAB}"/>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5" name="Footer Placeholder 4">
            <a:extLst>
              <a:ext uri="{FF2B5EF4-FFF2-40B4-BE49-F238E27FC236}">
                <a16:creationId xmlns:a16="http://schemas.microsoft.com/office/drawing/2014/main" id="{13294514-A644-456B-BCB5-22D1581BA5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92146-602F-43E0-B09E-5766409B6489}"/>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71031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AA4673-83FC-4805-8D08-354D472A25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4CD7F7-7A3D-44C3-8EBC-1B18C8EF5E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CB0AAA-7D8A-410C-8F92-8EC6889B6C10}"/>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5" name="Footer Placeholder 4">
            <a:extLst>
              <a:ext uri="{FF2B5EF4-FFF2-40B4-BE49-F238E27FC236}">
                <a16:creationId xmlns:a16="http://schemas.microsoft.com/office/drawing/2014/main" id="{3C6950F5-A100-419A-959E-EDD4ADDD89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02F3D-FAC6-4BE4-B436-6A31F42E03C4}"/>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232397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2770-948F-4936-9D64-C4F0719AB4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D81304-E96A-4701-AC9D-FDEF8ECF8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24154F-6419-49C4-8610-F59BDC2ECA37}"/>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5" name="Footer Placeholder 4">
            <a:extLst>
              <a:ext uri="{FF2B5EF4-FFF2-40B4-BE49-F238E27FC236}">
                <a16:creationId xmlns:a16="http://schemas.microsoft.com/office/drawing/2014/main" id="{6758A1F5-2F08-4DF2-9A29-573BE37FB9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827E9E-55A3-4175-8038-2367D608343A}"/>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9141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4BC6-755D-40FD-8A0D-FA8FB3DD23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0D9E60-8CF3-4A18-BE03-D5094A1912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10C51A-18AD-49F5-B52C-76C392C29419}"/>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5" name="Footer Placeholder 4">
            <a:extLst>
              <a:ext uri="{FF2B5EF4-FFF2-40B4-BE49-F238E27FC236}">
                <a16:creationId xmlns:a16="http://schemas.microsoft.com/office/drawing/2014/main" id="{6E070DD4-8701-4E60-B77A-C8689DC645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AD28D3-38B5-44C8-9F08-5E2884E154F8}"/>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1419521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D8D5-82C1-43CE-9DB7-BA1B965C01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DFB5AB-BB78-4D17-887C-E5F213110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1B1A3E-548B-44B2-80EF-5919028AB0D3}"/>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5" name="Footer Placeholder 4">
            <a:extLst>
              <a:ext uri="{FF2B5EF4-FFF2-40B4-BE49-F238E27FC236}">
                <a16:creationId xmlns:a16="http://schemas.microsoft.com/office/drawing/2014/main" id="{2AAA846D-1224-4548-8BF7-2C86BD9E23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56D12-925F-4DF0-A18A-C4A212C51D10}"/>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403677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2D36-F2FE-42F6-BFC1-13B7D4B049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C220FF-2385-4A3A-BB58-8EB954C752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C8D760-ED5E-4CDC-AE62-F9669FBB14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5C84E8-3EF4-4D68-A338-4E65220F75A8}"/>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6" name="Footer Placeholder 5">
            <a:extLst>
              <a:ext uri="{FF2B5EF4-FFF2-40B4-BE49-F238E27FC236}">
                <a16:creationId xmlns:a16="http://schemas.microsoft.com/office/drawing/2014/main" id="{6CFBF5D5-91F5-43E8-B17A-277C0D1F2D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B731A-9DAB-4638-AB79-930693300822}"/>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2796282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74F9-52C3-4A06-9A43-57382F0FD2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66AEFE-EB3C-496E-95BE-6FC1C39EB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A66A8E-C99D-4F45-B5E5-4A74E1AF6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E5601D-3F6A-434A-A302-8508D8DF8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C89F91-7B74-42FF-9674-516842AA9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7B1AEE-EFEC-49D8-8ED5-52C24A08B043}"/>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8" name="Footer Placeholder 7">
            <a:extLst>
              <a:ext uri="{FF2B5EF4-FFF2-40B4-BE49-F238E27FC236}">
                <a16:creationId xmlns:a16="http://schemas.microsoft.com/office/drawing/2014/main" id="{8521DD24-5219-4920-B239-CDCE28E5DF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CB2871-126C-4342-8644-CD35377FA1A9}"/>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4160199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AA0D-09B5-48FA-AA36-D710E0F984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50DE86-A2E0-424C-8D89-33C6EE594E58}"/>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4" name="Footer Placeholder 3">
            <a:extLst>
              <a:ext uri="{FF2B5EF4-FFF2-40B4-BE49-F238E27FC236}">
                <a16:creationId xmlns:a16="http://schemas.microsoft.com/office/drawing/2014/main" id="{F179EC62-1F78-4596-9693-CF6CEB1F04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AFF4F4-04E9-4131-A634-A40B294B6C9C}"/>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74564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DB6FD-D7BE-46B8-AF99-8071502D94F3}"/>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3" name="Footer Placeholder 2">
            <a:extLst>
              <a:ext uri="{FF2B5EF4-FFF2-40B4-BE49-F238E27FC236}">
                <a16:creationId xmlns:a16="http://schemas.microsoft.com/office/drawing/2014/main" id="{6A155781-BDE2-495F-BFBE-E71D1ACC16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F96BB5-464F-4EFD-8F8C-6DADC7522E78}"/>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966912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8A4D-5DE7-4F8D-A6DE-003DE0F64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90F6E7-C511-4D41-BF0B-285DD85D5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E1FE8C-837C-4224-BB10-3888CC039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04F22-AB64-4D46-8C5F-F171E52A6170}"/>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6" name="Footer Placeholder 5">
            <a:extLst>
              <a:ext uri="{FF2B5EF4-FFF2-40B4-BE49-F238E27FC236}">
                <a16:creationId xmlns:a16="http://schemas.microsoft.com/office/drawing/2014/main" id="{67245BAE-364B-4991-8AE7-798B9DA91F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1FBF9-9079-4E1A-9D46-FDAED31E6B63}"/>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127888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28EF-45F1-4EC4-B7F1-D669C84604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1190FC-9719-47E8-AF7F-8B7770604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81C9CC-2A99-4C77-9ABD-1B3AB5777095}"/>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5" name="Footer Placeholder 4">
            <a:extLst>
              <a:ext uri="{FF2B5EF4-FFF2-40B4-BE49-F238E27FC236}">
                <a16:creationId xmlns:a16="http://schemas.microsoft.com/office/drawing/2014/main" id="{6D6DE5C3-3C01-408C-8926-4666C06846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DA82B0-0A2E-49EE-AACD-1B8A1FDCDA8B}"/>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3357706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A095-8B52-4AE1-9FEB-A83112CB5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501745-36E7-45DE-959E-07D92E7DB9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F8BD75-9510-4260-BDAC-E742E0101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B3E86-8EA7-41FE-8DB8-226B8AB4EDA3}"/>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6" name="Footer Placeholder 5">
            <a:extLst>
              <a:ext uri="{FF2B5EF4-FFF2-40B4-BE49-F238E27FC236}">
                <a16:creationId xmlns:a16="http://schemas.microsoft.com/office/drawing/2014/main" id="{6AFF27DA-63F0-4096-963F-BA4F9AFEAC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7EB1B1-83D4-43FA-8998-B2424EED2E2C}"/>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852549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4D9F-B2D1-43A5-9392-09B0741797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206769-D269-4E6C-8819-0200B6EB4C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8C1927-0C60-4042-96CA-243594D0D2FC}"/>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5" name="Footer Placeholder 4">
            <a:extLst>
              <a:ext uri="{FF2B5EF4-FFF2-40B4-BE49-F238E27FC236}">
                <a16:creationId xmlns:a16="http://schemas.microsoft.com/office/drawing/2014/main" id="{45C3C13E-8D9C-4E15-B769-5527D7280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08972-BE6A-4EC2-A77D-C55D762D7456}"/>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2792966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457CF-2A0C-4228-9814-93489B3D2C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4D2A77-BD1D-47DD-9C9E-AE8EC94A63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59DE47-F8ED-4D2F-A3BD-7BFAA81640E4}"/>
              </a:ext>
            </a:extLst>
          </p:cNvPr>
          <p:cNvSpPr>
            <a:spLocks noGrp="1"/>
          </p:cNvSpPr>
          <p:nvPr>
            <p:ph type="dt" sz="half" idx="10"/>
          </p:nvPr>
        </p:nvSpPr>
        <p:spPr/>
        <p:txBody>
          <a:bodyPr/>
          <a:lstStyle/>
          <a:p>
            <a:fld id="{7A59C0B2-60A3-449C-9189-0B0EAFFD1A2E}" type="datetimeFigureOut">
              <a:rPr lang="en-GB" smtClean="0"/>
              <a:t>24/03/2022</a:t>
            </a:fld>
            <a:endParaRPr lang="en-GB"/>
          </a:p>
        </p:txBody>
      </p:sp>
      <p:sp>
        <p:nvSpPr>
          <p:cNvPr id="5" name="Footer Placeholder 4">
            <a:extLst>
              <a:ext uri="{FF2B5EF4-FFF2-40B4-BE49-F238E27FC236}">
                <a16:creationId xmlns:a16="http://schemas.microsoft.com/office/drawing/2014/main" id="{753B14BD-24C4-4152-9A65-DE503318B1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6C4247-EA4C-4E50-BBEA-6BB8FB7B1AA5}"/>
              </a:ext>
            </a:extLst>
          </p:cNvPr>
          <p:cNvSpPr>
            <a:spLocks noGrp="1"/>
          </p:cNvSpPr>
          <p:nvPr>
            <p:ph type="sldNum" sz="quarter" idx="12"/>
          </p:nvPr>
        </p:nvSpPr>
        <p:spPr/>
        <p:txBody>
          <a:bodyPr/>
          <a:lstStyle/>
          <a:p>
            <a:fld id="{536633A3-851A-4C94-BD44-A06C6E11FCBC}" type="slidenum">
              <a:rPr lang="en-GB" smtClean="0"/>
              <a:t>‹#›</a:t>
            </a:fld>
            <a:endParaRPr lang="en-GB"/>
          </a:p>
        </p:txBody>
      </p:sp>
    </p:spTree>
    <p:extLst>
      <p:ext uri="{BB962C8B-B14F-4D97-AF65-F5344CB8AC3E}">
        <p14:creationId xmlns:p14="http://schemas.microsoft.com/office/powerpoint/2010/main" val="3191266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86954"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75500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BF8A-E53D-4A35-A5AA-CD0404B4B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3475D6-58A3-4F34-8FEF-73AB2B41E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E63A90-8654-47D8-815F-32D8E468CE1E}"/>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5" name="Footer Placeholder 4">
            <a:extLst>
              <a:ext uri="{FF2B5EF4-FFF2-40B4-BE49-F238E27FC236}">
                <a16:creationId xmlns:a16="http://schemas.microsoft.com/office/drawing/2014/main" id="{DFEA9270-DE7C-42A6-9523-53301F5D95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2BBB17-CA85-401A-A2D7-D886B55825B8}"/>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288492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6622-C667-4D36-AD26-2DD6606527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92BA63-2F4B-44B9-9BD7-BCE8CE6062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B812EB-EDE8-42F3-AC1C-6F48E250CB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84A0DD-96F7-463D-9A7E-F518AF692BF7}"/>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6" name="Footer Placeholder 5">
            <a:extLst>
              <a:ext uri="{FF2B5EF4-FFF2-40B4-BE49-F238E27FC236}">
                <a16:creationId xmlns:a16="http://schemas.microsoft.com/office/drawing/2014/main" id="{43338D93-8A43-43C1-938B-6368EE1DE3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BC222-5959-40F0-B684-83D000617E2B}"/>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100417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0A05-D5E2-4843-A632-AA9E13CF89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4CB121-44E8-47E3-BFC5-7BD66EDCA6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03531-F2F0-4276-9C40-D4FEA0916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7315E7-B574-416B-B81F-602B5185AB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BFB25-177E-4A87-903E-679DE6A51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6A2BCB-2894-4D11-BEBB-B0481664C290}"/>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8" name="Footer Placeholder 7">
            <a:extLst>
              <a:ext uri="{FF2B5EF4-FFF2-40B4-BE49-F238E27FC236}">
                <a16:creationId xmlns:a16="http://schemas.microsoft.com/office/drawing/2014/main" id="{16401527-BCEF-4748-A3E6-AB4B606A4D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AE9499-62BE-414A-859D-9CC1D5967E09}"/>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192569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D4F8-E347-4048-AF10-2158343AD7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89E90F-65E9-4BA2-8D9C-1BA5F4BB4852}"/>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4" name="Footer Placeholder 3">
            <a:extLst>
              <a:ext uri="{FF2B5EF4-FFF2-40B4-BE49-F238E27FC236}">
                <a16:creationId xmlns:a16="http://schemas.microsoft.com/office/drawing/2014/main" id="{D17E7B58-6917-44EA-910C-74393AE4C9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DE5069-9EFC-4C33-B124-61F17F9836F0}"/>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324688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62D37-3022-40D1-87F8-9EF9383B2B87}"/>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3" name="Footer Placeholder 2">
            <a:extLst>
              <a:ext uri="{FF2B5EF4-FFF2-40B4-BE49-F238E27FC236}">
                <a16:creationId xmlns:a16="http://schemas.microsoft.com/office/drawing/2014/main" id="{C71B2DFF-C3F4-4247-A90D-C3510FBD4D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BA2A03-82A1-461E-BDDB-5283CCAFB578}"/>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35742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7C66-D031-4CEC-A8FA-B5DC269D4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FC518F-99D2-4D67-9FFE-6A27CCFBD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25D393-A6E8-4C85-9AD6-050FB93FB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C60413-5C32-4F2B-B401-10737B13DAA4}"/>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6" name="Footer Placeholder 5">
            <a:extLst>
              <a:ext uri="{FF2B5EF4-FFF2-40B4-BE49-F238E27FC236}">
                <a16:creationId xmlns:a16="http://schemas.microsoft.com/office/drawing/2014/main" id="{D65EED45-E6CB-4ED1-8FA9-1D0CB3F49E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C8C0E6-C189-4E58-9022-66739A3C8B03}"/>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232028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856C-DD95-4A7E-96AD-B663A00C0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5E8961-6C91-4A07-98AA-E07A93166A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E3311C-5258-402B-98CF-E16B9847C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6D178-6ADE-4B7A-AABE-B2BF2A7ECA17}"/>
              </a:ext>
            </a:extLst>
          </p:cNvPr>
          <p:cNvSpPr>
            <a:spLocks noGrp="1"/>
          </p:cNvSpPr>
          <p:nvPr>
            <p:ph type="dt" sz="half" idx="10"/>
          </p:nvPr>
        </p:nvSpPr>
        <p:spPr/>
        <p:txBody>
          <a:bodyPr/>
          <a:lstStyle/>
          <a:p>
            <a:fld id="{B482FDF9-76CC-46B7-BB93-23D72F3A7B91}" type="datetimeFigureOut">
              <a:rPr lang="en-GB" smtClean="0"/>
              <a:t>24/03/2022</a:t>
            </a:fld>
            <a:endParaRPr lang="en-GB"/>
          </a:p>
        </p:txBody>
      </p:sp>
      <p:sp>
        <p:nvSpPr>
          <p:cNvPr id="6" name="Footer Placeholder 5">
            <a:extLst>
              <a:ext uri="{FF2B5EF4-FFF2-40B4-BE49-F238E27FC236}">
                <a16:creationId xmlns:a16="http://schemas.microsoft.com/office/drawing/2014/main" id="{E1430D5C-C2F5-43FC-820E-E0029C528F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138AB0-BD3F-4A60-AE4D-DCC806AEDB48}"/>
              </a:ext>
            </a:extLst>
          </p:cNvPr>
          <p:cNvSpPr>
            <a:spLocks noGrp="1"/>
          </p:cNvSpPr>
          <p:nvPr>
            <p:ph type="sldNum" sz="quarter" idx="12"/>
          </p:nvPr>
        </p:nvSpPr>
        <p:spPr/>
        <p:txBody>
          <a:bodyPr/>
          <a:lstStyle/>
          <a:p>
            <a:fld id="{AFB1FB8C-215F-46FE-B05D-D3E368E56B32}" type="slidenum">
              <a:rPr lang="en-GB" smtClean="0"/>
              <a:t>‹#›</a:t>
            </a:fld>
            <a:endParaRPr lang="en-GB"/>
          </a:p>
        </p:txBody>
      </p:sp>
    </p:spTree>
    <p:extLst>
      <p:ext uri="{BB962C8B-B14F-4D97-AF65-F5344CB8AC3E}">
        <p14:creationId xmlns:p14="http://schemas.microsoft.com/office/powerpoint/2010/main" val="91477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87C584-9EC5-467F-B1B3-FCE2B5650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EB719-C6F0-4E61-B470-9A87CB467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64B7A-50BB-4B7B-8348-35C2AD15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2FDF9-76CC-46B7-BB93-23D72F3A7B91}" type="datetimeFigureOut">
              <a:rPr lang="en-GB" smtClean="0"/>
              <a:t>24/03/2022</a:t>
            </a:fld>
            <a:endParaRPr lang="en-GB"/>
          </a:p>
        </p:txBody>
      </p:sp>
      <p:sp>
        <p:nvSpPr>
          <p:cNvPr id="5" name="Footer Placeholder 4">
            <a:extLst>
              <a:ext uri="{FF2B5EF4-FFF2-40B4-BE49-F238E27FC236}">
                <a16:creationId xmlns:a16="http://schemas.microsoft.com/office/drawing/2014/main" id="{D351D65C-5290-4B52-B58D-184ED0002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9CF90D-52B1-49E2-9B00-2C9B31D5B0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1FB8C-215F-46FE-B05D-D3E368E56B32}" type="slidenum">
              <a:rPr lang="en-GB" smtClean="0"/>
              <a:t>‹#›</a:t>
            </a:fld>
            <a:endParaRPr lang="en-GB"/>
          </a:p>
        </p:txBody>
      </p:sp>
    </p:spTree>
    <p:extLst>
      <p:ext uri="{BB962C8B-B14F-4D97-AF65-F5344CB8AC3E}">
        <p14:creationId xmlns:p14="http://schemas.microsoft.com/office/powerpoint/2010/main" val="13143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48705-A89E-4FD2-95AC-EB6147429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DD635D-AF02-47FB-BEA6-F9A69CF03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24DD2D-893C-416A-9E0C-21887835E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9C0B2-60A3-449C-9189-0B0EAFFD1A2E}" type="datetimeFigureOut">
              <a:rPr lang="en-GB" smtClean="0"/>
              <a:t>24/03/2022</a:t>
            </a:fld>
            <a:endParaRPr lang="en-GB"/>
          </a:p>
        </p:txBody>
      </p:sp>
      <p:sp>
        <p:nvSpPr>
          <p:cNvPr id="5" name="Footer Placeholder 4">
            <a:extLst>
              <a:ext uri="{FF2B5EF4-FFF2-40B4-BE49-F238E27FC236}">
                <a16:creationId xmlns:a16="http://schemas.microsoft.com/office/drawing/2014/main" id="{57D26783-15CD-40AC-9B8C-E27A29FF2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F384EE-0B88-401E-9DC4-AB8DFAD8F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633A3-851A-4C94-BD44-A06C6E11FCBC}" type="slidenum">
              <a:rPr lang="en-GB" smtClean="0"/>
              <a:t>‹#›</a:t>
            </a:fld>
            <a:endParaRPr lang="en-GB"/>
          </a:p>
        </p:txBody>
      </p:sp>
      <p:grpSp>
        <p:nvGrpSpPr>
          <p:cNvPr id="8" name="Group 7">
            <a:extLst>
              <a:ext uri="{FF2B5EF4-FFF2-40B4-BE49-F238E27FC236}">
                <a16:creationId xmlns:a16="http://schemas.microsoft.com/office/drawing/2014/main" id="{06C3A92C-4ACC-4C3E-AA68-C596D8BAD610}"/>
              </a:ext>
            </a:extLst>
          </p:cNvPr>
          <p:cNvGrpSpPr/>
          <p:nvPr userDrawn="1"/>
        </p:nvGrpSpPr>
        <p:grpSpPr>
          <a:xfrm>
            <a:off x="9195525" y="189094"/>
            <a:ext cx="2743200" cy="1731146"/>
            <a:chOff x="3644900" y="1692017"/>
            <a:chExt cx="4902200" cy="3473966"/>
          </a:xfrm>
        </p:grpSpPr>
        <p:pic>
          <p:nvPicPr>
            <p:cNvPr id="9" name="Picture 8" descr="A picture containing logo&#10;&#10;Description automatically generated">
              <a:extLst>
                <a:ext uri="{FF2B5EF4-FFF2-40B4-BE49-F238E27FC236}">
                  <a16:creationId xmlns:a16="http://schemas.microsoft.com/office/drawing/2014/main" id="{D8845DFA-E00E-4189-83D4-31A04A8FE46B}"/>
                </a:ext>
              </a:extLst>
            </p:cNvPr>
            <p:cNvPicPr>
              <a:picLocks noChangeAspect="1"/>
            </p:cNvPicPr>
            <p:nvPr/>
          </p:nvPicPr>
          <p:blipFill>
            <a:blip r:embed="rId14"/>
            <a:stretch>
              <a:fillRect/>
            </a:stretch>
          </p:blipFill>
          <p:spPr>
            <a:xfrm>
              <a:off x="3644900" y="3616583"/>
              <a:ext cx="4902200" cy="1549400"/>
            </a:xfrm>
            <a:prstGeom prst="rect">
              <a:avLst/>
            </a:prstGeom>
          </p:spPr>
        </p:pic>
        <p:pic>
          <p:nvPicPr>
            <p:cNvPr id="10" name="Picture 9" descr="Logo&#10;&#10;Description automatically generated">
              <a:extLst>
                <a:ext uri="{FF2B5EF4-FFF2-40B4-BE49-F238E27FC236}">
                  <a16:creationId xmlns:a16="http://schemas.microsoft.com/office/drawing/2014/main" id="{A78B834E-AF71-4A17-AE6B-061F84DF7609}"/>
                </a:ext>
              </a:extLst>
            </p:cNvPr>
            <p:cNvPicPr>
              <a:picLocks noChangeAspect="1"/>
            </p:cNvPicPr>
            <p:nvPr/>
          </p:nvPicPr>
          <p:blipFill>
            <a:blip r:embed="rId15"/>
            <a:stretch>
              <a:fillRect/>
            </a:stretch>
          </p:blipFill>
          <p:spPr>
            <a:xfrm>
              <a:off x="3937000" y="1692017"/>
              <a:ext cx="4318000" cy="1168400"/>
            </a:xfrm>
            <a:prstGeom prst="rect">
              <a:avLst/>
            </a:prstGeom>
          </p:spPr>
        </p:pic>
      </p:grpSp>
    </p:spTree>
    <p:extLst>
      <p:ext uri="{BB962C8B-B14F-4D97-AF65-F5344CB8AC3E}">
        <p14:creationId xmlns:p14="http://schemas.microsoft.com/office/powerpoint/2010/main" val="2957453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youthsporttrust.zoom.us/meeting/register/tJEoc-msqj4oGdbST5E-DiNs88ToDIajtOD9"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youthsporttrust.zoom.us/meeting/register/tJ0of--tqzMoGt2uVJVcR613OSkcFi-LcRj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4C09-F744-406F-BC84-B2C95471C0EC}"/>
              </a:ext>
            </a:extLst>
          </p:cNvPr>
          <p:cNvSpPr>
            <a:spLocks noGrp="1"/>
          </p:cNvSpPr>
          <p:nvPr>
            <p:ph type="ctrTitle"/>
          </p:nvPr>
        </p:nvSpPr>
        <p:spPr>
          <a:xfrm>
            <a:off x="1297183" y="1092597"/>
            <a:ext cx="9144000" cy="1045059"/>
          </a:xfrm>
        </p:spPr>
        <p:txBody>
          <a:bodyPr>
            <a:normAutofit/>
          </a:bodyPr>
          <a:lstStyle/>
          <a:p>
            <a:r>
              <a:rPr lang="en-GB" b="1"/>
              <a:t>Welcome</a:t>
            </a:r>
          </a:p>
        </p:txBody>
      </p:sp>
      <p:sp>
        <p:nvSpPr>
          <p:cNvPr id="3" name="Subtitle 2">
            <a:extLst>
              <a:ext uri="{FF2B5EF4-FFF2-40B4-BE49-F238E27FC236}">
                <a16:creationId xmlns:a16="http://schemas.microsoft.com/office/drawing/2014/main" id="{ECDFF1F4-3C43-4F31-B800-C8CEE4C25405}"/>
              </a:ext>
            </a:extLst>
          </p:cNvPr>
          <p:cNvSpPr>
            <a:spLocks noGrp="1"/>
          </p:cNvSpPr>
          <p:nvPr>
            <p:ph type="subTitle" idx="1"/>
          </p:nvPr>
        </p:nvSpPr>
        <p:spPr>
          <a:xfrm>
            <a:off x="2673064" y="2605145"/>
            <a:ext cx="8737261" cy="3140765"/>
          </a:xfrm>
        </p:spPr>
        <p:txBody>
          <a:bodyPr vert="horz" lIns="91440" tIns="45720" rIns="91440" bIns="45720" rtlCol="0" anchor="t">
            <a:noAutofit/>
          </a:bodyPr>
          <a:lstStyle/>
          <a:p>
            <a:pPr marL="342900" indent="-342900" algn="l">
              <a:buFont typeface="Arial" panose="020B0604020202020204" pitchFamily="34" charset="0"/>
              <a:buChar char="•"/>
            </a:pPr>
            <a:r>
              <a:rPr lang="en-GB" sz="2800"/>
              <a:t>This session will be recorded</a:t>
            </a:r>
          </a:p>
          <a:p>
            <a:pPr algn="l"/>
            <a:endParaRPr lang="en-GB" sz="1200"/>
          </a:p>
          <a:p>
            <a:pPr marL="342900" indent="-342900" algn="l">
              <a:buFont typeface="Arial" panose="020B0604020202020204" pitchFamily="34" charset="0"/>
              <a:buChar char="•"/>
            </a:pPr>
            <a:r>
              <a:rPr lang="en-GB" sz="2800"/>
              <a:t>Please turn your </a:t>
            </a:r>
            <a:r>
              <a:rPr lang="en-GB" sz="2800" b="1"/>
              <a:t>camera on </a:t>
            </a:r>
            <a:r>
              <a:rPr lang="en-GB" sz="2800"/>
              <a:t>and </a:t>
            </a:r>
            <a:r>
              <a:rPr lang="en-GB" sz="2800" b="1"/>
              <a:t>mute on </a:t>
            </a:r>
            <a:r>
              <a:rPr lang="en-GB" sz="2800"/>
              <a:t>(until breakout rooms) </a:t>
            </a:r>
          </a:p>
          <a:p>
            <a:pPr marL="342900" indent="-342900" algn="l">
              <a:buFont typeface="Arial" panose="020B0604020202020204" pitchFamily="34" charset="0"/>
              <a:buChar char="•"/>
            </a:pPr>
            <a:endParaRPr lang="en-GB" sz="1200"/>
          </a:p>
          <a:p>
            <a:pPr marL="342900" indent="-342900" algn="l">
              <a:buFont typeface="Arial" panose="020B0604020202020204" pitchFamily="34" charset="0"/>
              <a:buChar char="•"/>
            </a:pPr>
            <a:r>
              <a:rPr lang="en-GB" sz="2800"/>
              <a:t>Type questions into the chat function</a:t>
            </a:r>
          </a:p>
          <a:p>
            <a:pPr marL="342900" indent="-342900" algn="l">
              <a:buFont typeface="Arial" panose="020B0604020202020204" pitchFamily="34" charset="0"/>
              <a:buChar char="•"/>
            </a:pPr>
            <a:endParaRPr lang="en-GB" sz="1200"/>
          </a:p>
          <a:p>
            <a:pPr algn="l"/>
            <a:endParaRPr lang="en-GB" sz="2800">
              <a:cs typeface="Calibri"/>
            </a:endParaRPr>
          </a:p>
        </p:txBody>
      </p:sp>
      <p:pic>
        <p:nvPicPr>
          <p:cNvPr id="11" name="Graphic 10" descr="Video camera with solid fill">
            <a:extLst>
              <a:ext uri="{FF2B5EF4-FFF2-40B4-BE49-F238E27FC236}">
                <a16:creationId xmlns:a16="http://schemas.microsoft.com/office/drawing/2014/main" id="{D26978B9-5166-477E-A558-5E9C44D7E4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180" y="2332768"/>
            <a:ext cx="914400" cy="914400"/>
          </a:xfrm>
          <a:prstGeom prst="rect">
            <a:avLst/>
          </a:prstGeom>
        </p:spPr>
      </p:pic>
      <p:pic>
        <p:nvPicPr>
          <p:cNvPr id="13" name="Graphic 12" descr="Chat bubble with solid fill">
            <a:extLst>
              <a:ext uri="{FF2B5EF4-FFF2-40B4-BE49-F238E27FC236}">
                <a16:creationId xmlns:a16="http://schemas.microsoft.com/office/drawing/2014/main" id="{2BDA147C-ECD7-45F0-87CE-B2862012E0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1822" y="4573049"/>
            <a:ext cx="914400" cy="914400"/>
          </a:xfrm>
          <a:prstGeom prst="rect">
            <a:avLst/>
          </a:prstGeom>
        </p:spPr>
      </p:pic>
      <p:pic>
        <p:nvPicPr>
          <p:cNvPr id="19" name="Graphic 18" descr="Mute speaker with solid fill">
            <a:extLst>
              <a:ext uri="{FF2B5EF4-FFF2-40B4-BE49-F238E27FC236}">
                <a16:creationId xmlns:a16="http://schemas.microsoft.com/office/drawing/2014/main" id="{0E9AD74D-6E88-4457-B304-C900D6AC80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1822" y="3390140"/>
            <a:ext cx="914400" cy="914400"/>
          </a:xfrm>
          <a:prstGeom prst="rect">
            <a:avLst/>
          </a:prstGeom>
        </p:spPr>
      </p:pic>
    </p:spTree>
    <p:extLst>
      <p:ext uri="{BB962C8B-B14F-4D97-AF65-F5344CB8AC3E}">
        <p14:creationId xmlns:p14="http://schemas.microsoft.com/office/powerpoint/2010/main" val="416931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FADB5CF9-22EA-4CDE-9778-3F2B562F74B1}"/>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CD5A871-C087-451A-AA3B-2FFE888472A5}"/>
              </a:ext>
            </a:extLst>
          </p:cNvPr>
          <p:cNvPicPr>
            <a:picLocks noChangeAspect="1"/>
          </p:cNvPicPr>
          <p:nvPr/>
        </p:nvPicPr>
        <p:blipFill rotWithShape="1">
          <a:blip r:embed="rId4"/>
          <a:srcRect t="4466"/>
          <a:stretch/>
        </p:blipFill>
        <p:spPr>
          <a:xfrm>
            <a:off x="2133473" y="357716"/>
            <a:ext cx="7791703" cy="5571067"/>
          </a:xfrm>
          <a:prstGeom prst="rect">
            <a:avLst/>
          </a:prstGeom>
        </p:spPr>
      </p:pic>
    </p:spTree>
    <p:extLst>
      <p:ext uri="{BB962C8B-B14F-4D97-AF65-F5344CB8AC3E}">
        <p14:creationId xmlns:p14="http://schemas.microsoft.com/office/powerpoint/2010/main" val="351246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FADB5CF9-22EA-4CDE-9778-3F2B562F74B1}"/>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Text&#10;&#10;Description automatically generated">
            <a:extLst>
              <a:ext uri="{FF2B5EF4-FFF2-40B4-BE49-F238E27FC236}">
                <a16:creationId xmlns:a16="http://schemas.microsoft.com/office/drawing/2014/main" id="{40A132F4-D64C-4566-8896-E8E63C64B812}"/>
              </a:ext>
            </a:extLst>
          </p:cNvPr>
          <p:cNvPicPr>
            <a:picLocks noChangeAspect="1"/>
          </p:cNvPicPr>
          <p:nvPr/>
        </p:nvPicPr>
        <p:blipFill>
          <a:blip r:embed="rId4"/>
          <a:stretch>
            <a:fillRect/>
          </a:stretch>
        </p:blipFill>
        <p:spPr>
          <a:xfrm>
            <a:off x="2005504" y="329141"/>
            <a:ext cx="7819041" cy="5571067"/>
          </a:xfrm>
          <a:prstGeom prst="rect">
            <a:avLst/>
          </a:prstGeom>
        </p:spPr>
      </p:pic>
    </p:spTree>
    <p:extLst>
      <p:ext uri="{BB962C8B-B14F-4D97-AF65-F5344CB8AC3E}">
        <p14:creationId xmlns:p14="http://schemas.microsoft.com/office/powerpoint/2010/main" val="253753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FADB5CF9-22EA-4CDE-9778-3F2B562F74B1}"/>
              </a:ext>
            </a:extLst>
          </p:cNvPr>
          <p:cNvPicPr>
            <a:picLocks noChangeAspect="1"/>
          </p:cNvPicPr>
          <p:nvPr/>
        </p:nvPicPr>
        <p:blipFill>
          <a:blip r:embed="rId3"/>
          <a:stretch>
            <a:fillRect/>
          </a:stretch>
        </p:blipFill>
        <p:spPr>
          <a:xfrm>
            <a:off x="0" y="0"/>
            <a:ext cx="12192000" cy="6858000"/>
          </a:xfrm>
          <a:prstGeom prst="rect">
            <a:avLst/>
          </a:prstGeom>
        </p:spPr>
      </p:pic>
      <p:pic>
        <p:nvPicPr>
          <p:cNvPr id="4" name="Content Placeholder 4">
            <a:extLst>
              <a:ext uri="{FF2B5EF4-FFF2-40B4-BE49-F238E27FC236}">
                <a16:creationId xmlns:a16="http://schemas.microsoft.com/office/drawing/2014/main" id="{03B40B79-4509-46F3-ACCD-77679B76E483}"/>
              </a:ext>
            </a:extLst>
          </p:cNvPr>
          <p:cNvPicPr>
            <a:picLocks noGrp="1" noChangeAspect="1"/>
          </p:cNvPicPr>
          <p:nvPr>
            <p:ph idx="1"/>
          </p:nvPr>
        </p:nvPicPr>
        <p:blipFill rotWithShape="1">
          <a:blip r:embed="rId4"/>
          <a:srcRect t="3178" b="1773"/>
          <a:stretch/>
        </p:blipFill>
        <p:spPr>
          <a:xfrm>
            <a:off x="2314575" y="487771"/>
            <a:ext cx="7846667" cy="5360580"/>
          </a:xfrm>
        </p:spPr>
      </p:pic>
    </p:spTree>
    <p:extLst>
      <p:ext uri="{BB962C8B-B14F-4D97-AF65-F5344CB8AC3E}">
        <p14:creationId xmlns:p14="http://schemas.microsoft.com/office/powerpoint/2010/main" val="19141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C01D-5A3B-4482-A315-3B5A8425123B}"/>
              </a:ext>
            </a:extLst>
          </p:cNvPr>
          <p:cNvSpPr>
            <a:spLocks noGrp="1"/>
          </p:cNvSpPr>
          <p:nvPr>
            <p:ph type="title"/>
          </p:nvPr>
        </p:nvSpPr>
        <p:spPr/>
        <p:txBody>
          <a:bodyPr/>
          <a:lstStyle/>
          <a:p>
            <a:r>
              <a:rPr lang="en-GB" b="1" dirty="0"/>
              <a:t>Future Dates </a:t>
            </a:r>
            <a:endParaRPr lang="en-GB" dirty="0">
              <a:cs typeface="Calibri Light"/>
            </a:endParaRPr>
          </a:p>
        </p:txBody>
      </p:sp>
      <p:graphicFrame>
        <p:nvGraphicFramePr>
          <p:cNvPr id="5" name="Content Placeholder 4">
            <a:extLst>
              <a:ext uri="{FF2B5EF4-FFF2-40B4-BE49-F238E27FC236}">
                <a16:creationId xmlns:a16="http://schemas.microsoft.com/office/drawing/2014/main" id="{C091B866-CE2E-46B8-AB8A-BCCD843D97D0}"/>
              </a:ext>
            </a:extLst>
          </p:cNvPr>
          <p:cNvGraphicFramePr>
            <a:graphicFrameLocks noGrp="1"/>
          </p:cNvGraphicFramePr>
          <p:nvPr>
            <p:ph idx="1"/>
            <p:extLst>
              <p:ext uri="{D42A27DB-BD31-4B8C-83A1-F6EECF244321}">
                <p14:modId xmlns:p14="http://schemas.microsoft.com/office/powerpoint/2010/main" val="1274046579"/>
              </p:ext>
            </p:extLst>
          </p:nvPr>
        </p:nvGraphicFramePr>
        <p:xfrm>
          <a:off x="825708" y="2387756"/>
          <a:ext cx="10515599" cy="1943874"/>
        </p:xfrm>
        <a:graphic>
          <a:graphicData uri="http://schemas.openxmlformats.org/drawingml/2006/table">
            <a:tbl>
              <a:tblPr firstRow="1" firstCol="1" bandRow="1">
                <a:tableStyleId>{5C22544A-7EE6-4342-B048-85BDC9FD1C3A}</a:tableStyleId>
              </a:tblPr>
              <a:tblGrid>
                <a:gridCol w="2469748">
                  <a:extLst>
                    <a:ext uri="{9D8B030D-6E8A-4147-A177-3AD203B41FA5}">
                      <a16:colId xmlns:a16="http://schemas.microsoft.com/office/drawing/2014/main" val="2242000064"/>
                    </a:ext>
                  </a:extLst>
                </a:gridCol>
                <a:gridCol w="2469748">
                  <a:extLst>
                    <a:ext uri="{9D8B030D-6E8A-4147-A177-3AD203B41FA5}">
                      <a16:colId xmlns:a16="http://schemas.microsoft.com/office/drawing/2014/main" val="816323592"/>
                    </a:ext>
                  </a:extLst>
                </a:gridCol>
                <a:gridCol w="5576103">
                  <a:extLst>
                    <a:ext uri="{9D8B030D-6E8A-4147-A177-3AD203B41FA5}">
                      <a16:colId xmlns:a16="http://schemas.microsoft.com/office/drawing/2014/main" val="1688259993"/>
                    </a:ext>
                  </a:extLst>
                </a:gridCol>
              </a:tblGrid>
              <a:tr h="623892">
                <a:tc>
                  <a:txBody>
                    <a:bodyPr/>
                    <a:lstStyle/>
                    <a:p>
                      <a:r>
                        <a:rPr lang="en-GB">
                          <a:effectLst/>
                        </a:rPr>
                        <a:t>Date</a:t>
                      </a:r>
                    </a:p>
                  </a:txBody>
                  <a:tcPr marL="68580" marR="68580" marT="0" marB="0" anchor="ctr"/>
                </a:tc>
                <a:tc>
                  <a:txBody>
                    <a:bodyPr/>
                    <a:lstStyle/>
                    <a:p>
                      <a:r>
                        <a:rPr lang="en-GB">
                          <a:effectLst/>
                        </a:rPr>
                        <a:t>Format</a:t>
                      </a:r>
                    </a:p>
                  </a:txBody>
                  <a:tcPr marL="68580" marR="68580" marT="0" marB="0" anchor="ctr"/>
                </a:tc>
                <a:tc>
                  <a:txBody>
                    <a:bodyPr/>
                    <a:lstStyle/>
                    <a:p>
                      <a:r>
                        <a:rPr lang="en-GB">
                          <a:effectLst/>
                        </a:rPr>
                        <a:t>Zoom Registration Link</a:t>
                      </a:r>
                    </a:p>
                  </a:txBody>
                  <a:tcPr marL="68580" marR="68580" marT="0" marB="0" anchor="ctr"/>
                </a:tc>
                <a:extLst>
                  <a:ext uri="{0D108BD9-81ED-4DB2-BD59-A6C34878D82A}">
                    <a16:rowId xmlns:a16="http://schemas.microsoft.com/office/drawing/2014/main" val="3852407937"/>
                  </a:ext>
                </a:extLst>
              </a:tr>
              <a:tr h="659991">
                <a:tc>
                  <a:txBody>
                    <a:bodyPr/>
                    <a:lstStyle/>
                    <a:p>
                      <a:r>
                        <a:rPr lang="en-GB">
                          <a:effectLst/>
                        </a:rPr>
                        <a:t>Monday 23</a:t>
                      </a:r>
                      <a:r>
                        <a:rPr lang="en-GB" baseline="30000">
                          <a:effectLst/>
                        </a:rPr>
                        <a:t>rd</a:t>
                      </a:r>
                      <a:r>
                        <a:rPr lang="en-GB">
                          <a:effectLst/>
                        </a:rPr>
                        <a:t> May 11-12.30pm</a:t>
                      </a:r>
                    </a:p>
                  </a:txBody>
                  <a:tcPr marL="68580" marR="68580" marT="0" marB="0" anchor="ctr"/>
                </a:tc>
                <a:tc>
                  <a:txBody>
                    <a:bodyPr/>
                    <a:lstStyle/>
                    <a:p>
                      <a:r>
                        <a:rPr lang="en-GB">
                          <a:effectLst/>
                        </a:rPr>
                        <a:t>Webinar</a:t>
                      </a:r>
                    </a:p>
                  </a:txBody>
                  <a:tcPr marL="68580" marR="68580" marT="0" marB="0" anchor="ctr"/>
                </a:tc>
                <a:tc>
                  <a:txBody>
                    <a:bodyPr/>
                    <a:lstStyle/>
                    <a:p>
                      <a:r>
                        <a:rPr lang="en-GB" dirty="0">
                          <a:effectLst/>
                          <a:hlinkClick r:id="rId3"/>
                        </a:rPr>
                        <a:t>https://youthsporttrust.zoom.us/meeting/register/tJEoc-msqj4oGdbST5E-DiNs88ToDIajtOD9</a:t>
                      </a:r>
                      <a:endParaRPr lang="en-GB" dirty="0">
                        <a:effectLst/>
                      </a:endParaRPr>
                    </a:p>
                  </a:txBody>
                  <a:tcPr marL="68580" marR="68580" marT="0" marB="0" anchor="ctr"/>
                </a:tc>
                <a:extLst>
                  <a:ext uri="{0D108BD9-81ED-4DB2-BD59-A6C34878D82A}">
                    <a16:rowId xmlns:a16="http://schemas.microsoft.com/office/drawing/2014/main" val="1439609797"/>
                  </a:ext>
                </a:extLst>
              </a:tr>
              <a:tr h="659991">
                <a:tc>
                  <a:txBody>
                    <a:bodyPr/>
                    <a:lstStyle/>
                    <a:p>
                      <a:r>
                        <a:rPr lang="en-GB">
                          <a:effectLst/>
                        </a:rPr>
                        <a:t>Wednesday 6</a:t>
                      </a:r>
                      <a:r>
                        <a:rPr lang="en-GB" baseline="30000">
                          <a:effectLst/>
                        </a:rPr>
                        <a:t>th</a:t>
                      </a:r>
                      <a:r>
                        <a:rPr lang="en-GB">
                          <a:effectLst/>
                        </a:rPr>
                        <a:t> July 12.30-2pm</a:t>
                      </a:r>
                    </a:p>
                  </a:txBody>
                  <a:tcPr marL="68580" marR="68580" marT="0" marB="0" anchor="ctr"/>
                </a:tc>
                <a:tc>
                  <a:txBody>
                    <a:bodyPr/>
                    <a:lstStyle/>
                    <a:p>
                      <a:r>
                        <a:rPr lang="en-GB">
                          <a:effectLst/>
                        </a:rPr>
                        <a:t>Networking</a:t>
                      </a:r>
                    </a:p>
                  </a:txBody>
                  <a:tcPr marL="68580" marR="68580" marT="0" marB="0" anchor="ctr"/>
                </a:tc>
                <a:tc>
                  <a:txBody>
                    <a:bodyPr/>
                    <a:lstStyle/>
                    <a:p>
                      <a:r>
                        <a:rPr lang="en-GB" dirty="0">
                          <a:effectLst/>
                          <a:hlinkClick r:id="rId4"/>
                        </a:rPr>
                        <a:t>https://youthsporttrust.zoom.us/meeting/register/tJ0of--tqzMoGt2uVJVcR613OSkcFi-LcRjC</a:t>
                      </a:r>
                      <a:endParaRPr lang="en-GB" dirty="0">
                        <a:effectLst/>
                      </a:endParaRPr>
                    </a:p>
                  </a:txBody>
                  <a:tcPr marL="68580" marR="68580" marT="0" marB="0" anchor="ctr"/>
                </a:tc>
                <a:extLst>
                  <a:ext uri="{0D108BD9-81ED-4DB2-BD59-A6C34878D82A}">
                    <a16:rowId xmlns:a16="http://schemas.microsoft.com/office/drawing/2014/main" val="2732506411"/>
                  </a:ext>
                </a:extLst>
              </a:tr>
            </a:tbl>
          </a:graphicData>
        </a:graphic>
      </p:graphicFrame>
      <p:sp>
        <p:nvSpPr>
          <p:cNvPr id="6" name="TextBox 5">
            <a:extLst>
              <a:ext uri="{FF2B5EF4-FFF2-40B4-BE49-F238E27FC236}">
                <a16:creationId xmlns:a16="http://schemas.microsoft.com/office/drawing/2014/main" id="{7C239F60-924E-4F05-8C18-56A02C81B244}"/>
              </a:ext>
            </a:extLst>
          </p:cNvPr>
          <p:cNvSpPr txBox="1"/>
          <p:nvPr/>
        </p:nvSpPr>
        <p:spPr>
          <a:xfrm>
            <a:off x="4711908" y="37625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648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E078-640F-4385-916A-5263615D69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8CDAE4-22C8-40CF-9E48-B810E1C3C823}"/>
              </a:ext>
            </a:extLst>
          </p:cNvPr>
          <p:cNvSpPr>
            <a:spLocks noGrp="1"/>
          </p:cNvSpPr>
          <p:nvPr>
            <p:ph idx="1"/>
          </p:nvPr>
        </p:nvSpPr>
        <p:spPr>
          <a:xfrm>
            <a:off x="838200" y="1120950"/>
            <a:ext cx="10515600" cy="4351338"/>
          </a:xfrm>
        </p:spPr>
        <p:txBody>
          <a:bodyPr>
            <a:normAutofit/>
          </a:bodyPr>
          <a:lstStyle/>
          <a:p>
            <a:pPr marL="0" indent="0" algn="ctr">
              <a:buNone/>
            </a:pPr>
            <a:endParaRPr lang="en-GB" sz="4000" dirty="0"/>
          </a:p>
          <a:p>
            <a:pPr algn="ctr"/>
            <a:endParaRPr lang="en-GB" sz="4000" dirty="0"/>
          </a:p>
          <a:p>
            <a:pPr marL="0" indent="0" algn="ctr">
              <a:buNone/>
            </a:pPr>
            <a:r>
              <a:rPr lang="en-GB" sz="9600" dirty="0"/>
              <a:t>‘Off the topic’ Networking</a:t>
            </a:r>
          </a:p>
        </p:txBody>
      </p:sp>
    </p:spTree>
    <p:extLst>
      <p:ext uri="{BB962C8B-B14F-4D97-AF65-F5344CB8AC3E}">
        <p14:creationId xmlns:p14="http://schemas.microsoft.com/office/powerpoint/2010/main" val="172601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9F8E-A409-45D1-B7DE-AEACCAF57C73}"/>
              </a:ext>
            </a:extLst>
          </p:cNvPr>
          <p:cNvSpPr>
            <a:spLocks noGrp="1"/>
          </p:cNvSpPr>
          <p:nvPr>
            <p:ph type="title"/>
          </p:nvPr>
        </p:nvSpPr>
        <p:spPr/>
        <p:txBody>
          <a:bodyPr>
            <a:normAutofit/>
          </a:bodyPr>
          <a:lstStyle/>
          <a:p>
            <a:r>
              <a:rPr lang="en-GB" sz="5400" b="1" dirty="0">
                <a:cs typeface="Calibri Light"/>
              </a:rPr>
              <a:t>Agenda</a:t>
            </a:r>
            <a:r>
              <a:rPr lang="en-GB" sz="5400" dirty="0">
                <a:cs typeface="Calibri Light"/>
              </a:rPr>
              <a:t>  </a:t>
            </a:r>
            <a:endParaRPr lang="en-GB" sz="5400" dirty="0"/>
          </a:p>
        </p:txBody>
      </p:sp>
      <p:sp>
        <p:nvSpPr>
          <p:cNvPr id="4" name="Content Placeholder 3">
            <a:extLst>
              <a:ext uri="{FF2B5EF4-FFF2-40B4-BE49-F238E27FC236}">
                <a16:creationId xmlns:a16="http://schemas.microsoft.com/office/drawing/2014/main" id="{A3B15BD1-ABF2-4FCA-A5DE-FF80FA52A0A3}"/>
              </a:ext>
            </a:extLst>
          </p:cNvPr>
          <p:cNvSpPr>
            <a:spLocks noGrp="1"/>
          </p:cNvSpPr>
          <p:nvPr>
            <p:ph idx="1"/>
          </p:nvPr>
        </p:nvSpPr>
        <p:spPr>
          <a:xfrm>
            <a:off x="838200" y="1509712"/>
            <a:ext cx="10432551" cy="4667251"/>
          </a:xfrm>
        </p:spPr>
        <p:txBody>
          <a:bodyPr vert="horz" lIns="91440" tIns="45720" rIns="91440" bIns="45720" rtlCol="0" anchor="t">
            <a:normAutofit/>
          </a:bodyPr>
          <a:lstStyle/>
          <a:p>
            <a:pPr marL="0" indent="0">
              <a:buNone/>
            </a:pPr>
            <a:endParaRPr lang="en-GB" sz="5100" dirty="0"/>
          </a:p>
          <a:p>
            <a:pPr marL="1371600" indent="-1371600">
              <a:buFont typeface="+mj-lt"/>
              <a:buAutoNum type="arabicPeriod"/>
            </a:pPr>
            <a:r>
              <a:rPr lang="en-GB" sz="5100" dirty="0"/>
              <a:t>Evolution</a:t>
            </a:r>
            <a:r>
              <a:rPr lang="en-GB" sz="5500" dirty="0"/>
              <a:t> of SAM</a:t>
            </a:r>
          </a:p>
          <a:p>
            <a:pPr marL="1371600" indent="-1371600">
              <a:buFont typeface="+mj-lt"/>
              <a:buAutoNum type="arabicPeriod"/>
            </a:pPr>
            <a:r>
              <a:rPr lang="en-GB" sz="5100" dirty="0"/>
              <a:t>School Sport &amp; Activity Sector</a:t>
            </a:r>
          </a:p>
          <a:p>
            <a:pPr marL="1371600" indent="-1371600">
              <a:buFont typeface="+mj-lt"/>
              <a:buAutoNum type="arabicPeriod"/>
            </a:pPr>
            <a:r>
              <a:rPr lang="en-GB" sz="5100" dirty="0"/>
              <a:t>Networking opportunity </a:t>
            </a:r>
            <a:endParaRPr lang="en-GB" sz="5100" dirty="0">
              <a:cs typeface="Calibri"/>
            </a:endParaRPr>
          </a:p>
          <a:p>
            <a:pPr marL="1371600" indent="-1371600">
              <a:buFont typeface="+mj-lt"/>
              <a:buAutoNum type="arabicPeriod"/>
            </a:pPr>
            <a:endParaRPr lang="en-GB" sz="5100" dirty="0"/>
          </a:p>
          <a:p>
            <a:pPr marL="0" indent="0">
              <a:buNone/>
            </a:pPr>
            <a:endParaRPr lang="en-GB" sz="12000" dirty="0"/>
          </a:p>
          <a:p>
            <a:pPr marL="0" indent="0">
              <a:buNone/>
            </a:pPr>
            <a:endParaRPr lang="en-GB" dirty="0"/>
          </a:p>
        </p:txBody>
      </p:sp>
      <p:sp>
        <p:nvSpPr>
          <p:cNvPr id="5" name="Title 1">
            <a:extLst>
              <a:ext uri="{FF2B5EF4-FFF2-40B4-BE49-F238E27FC236}">
                <a16:creationId xmlns:a16="http://schemas.microsoft.com/office/drawing/2014/main" id="{2A32183A-49AD-46B8-A14E-B6FD268A64FD}"/>
              </a:ext>
            </a:extLst>
          </p:cNvPr>
          <p:cNvSpPr txBox="1">
            <a:spLocks/>
          </p:cNvSpPr>
          <p:nvPr/>
        </p:nvSpPr>
        <p:spPr>
          <a:xfrm>
            <a:off x="838200" y="1825625"/>
            <a:ext cx="10515600" cy="4351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prstClr val="black"/>
                </a:solidFill>
                <a:effectLst/>
                <a:uLnTx/>
                <a:uFillTx/>
                <a:latin typeface="Calibri Light" panose="020F0302020204030204"/>
                <a:ea typeface="+mj-ea"/>
                <a:cs typeface="Calibri Light"/>
              </a:rPr>
              <a:t>  </a:t>
            </a:r>
            <a:endParaRPr kumimoji="0" lang="en-GB"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6865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F0EC-4C4A-4DE1-BF34-9F94E33E2AB7}"/>
              </a:ext>
            </a:extLst>
          </p:cNvPr>
          <p:cNvSpPr>
            <a:spLocks noGrp="1"/>
          </p:cNvSpPr>
          <p:nvPr>
            <p:ph type="title"/>
          </p:nvPr>
        </p:nvSpPr>
        <p:spPr>
          <a:xfrm>
            <a:off x="-1191935" y="63121"/>
            <a:ext cx="6292442" cy="1325563"/>
          </a:xfrm>
        </p:spPr>
        <p:txBody>
          <a:bodyPr>
            <a:normAutofit/>
          </a:bodyPr>
          <a:lstStyle/>
          <a:p>
            <a:pPr algn="ctr"/>
            <a:r>
              <a:rPr lang="en-GB" b="1" dirty="0"/>
              <a:t>SCHOOLS ACTIVE MOVEMENT</a:t>
            </a:r>
          </a:p>
        </p:txBody>
      </p:sp>
      <p:graphicFrame>
        <p:nvGraphicFramePr>
          <p:cNvPr id="4" name="Content Placeholder 3">
            <a:extLst>
              <a:ext uri="{FF2B5EF4-FFF2-40B4-BE49-F238E27FC236}">
                <a16:creationId xmlns:a16="http://schemas.microsoft.com/office/drawing/2014/main" id="{44AED772-5683-4857-A589-B0253653C42F}"/>
              </a:ext>
            </a:extLst>
          </p:cNvPr>
          <p:cNvGraphicFramePr>
            <a:graphicFrameLocks noGrp="1"/>
          </p:cNvGraphicFramePr>
          <p:nvPr>
            <p:ph idx="1"/>
            <p:extLst>
              <p:ext uri="{D42A27DB-BD31-4B8C-83A1-F6EECF244321}">
                <p14:modId xmlns:p14="http://schemas.microsoft.com/office/powerpoint/2010/main" val="2233790015"/>
              </p:ext>
            </p:extLst>
          </p:nvPr>
        </p:nvGraphicFramePr>
        <p:xfrm>
          <a:off x="964604" y="28047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EF968F2-DC4E-44B1-B777-1601AEB66FCF}"/>
              </a:ext>
            </a:extLst>
          </p:cNvPr>
          <p:cNvPicPr>
            <a:picLocks noChangeAspect="1"/>
          </p:cNvPicPr>
          <p:nvPr/>
        </p:nvPicPr>
        <p:blipFill>
          <a:blip r:embed="rId7"/>
          <a:stretch>
            <a:fillRect/>
          </a:stretch>
        </p:blipFill>
        <p:spPr>
          <a:xfrm>
            <a:off x="220664" y="3770072"/>
            <a:ext cx="4430822" cy="2892639"/>
          </a:xfrm>
          <a:prstGeom prst="rect">
            <a:avLst/>
          </a:prstGeom>
        </p:spPr>
      </p:pic>
      <p:pic>
        <p:nvPicPr>
          <p:cNvPr id="8" name="Picture 7">
            <a:extLst>
              <a:ext uri="{FF2B5EF4-FFF2-40B4-BE49-F238E27FC236}">
                <a16:creationId xmlns:a16="http://schemas.microsoft.com/office/drawing/2014/main" id="{094DE8B0-B24F-45B7-8DE5-AF30E13B48F8}"/>
              </a:ext>
            </a:extLst>
          </p:cNvPr>
          <p:cNvPicPr>
            <a:picLocks noChangeAspect="1"/>
          </p:cNvPicPr>
          <p:nvPr/>
        </p:nvPicPr>
        <p:blipFill>
          <a:blip r:embed="rId8"/>
          <a:stretch>
            <a:fillRect/>
          </a:stretch>
        </p:blipFill>
        <p:spPr>
          <a:xfrm>
            <a:off x="9802161" y="41530"/>
            <a:ext cx="2389839" cy="1341236"/>
          </a:xfrm>
          <a:prstGeom prst="rect">
            <a:avLst/>
          </a:prstGeom>
        </p:spPr>
      </p:pic>
      <p:pic>
        <p:nvPicPr>
          <p:cNvPr id="9" name="Picture 8">
            <a:extLst>
              <a:ext uri="{FF2B5EF4-FFF2-40B4-BE49-F238E27FC236}">
                <a16:creationId xmlns:a16="http://schemas.microsoft.com/office/drawing/2014/main" id="{A3923ED9-3ED1-40E2-9A69-9287D0A7FF30}"/>
              </a:ext>
            </a:extLst>
          </p:cNvPr>
          <p:cNvPicPr>
            <a:picLocks noChangeAspect="1"/>
          </p:cNvPicPr>
          <p:nvPr/>
        </p:nvPicPr>
        <p:blipFill>
          <a:blip r:embed="rId9"/>
          <a:stretch>
            <a:fillRect/>
          </a:stretch>
        </p:blipFill>
        <p:spPr>
          <a:xfrm>
            <a:off x="3754505" y="3770072"/>
            <a:ext cx="6107040" cy="2892639"/>
          </a:xfrm>
          <a:prstGeom prst="rect">
            <a:avLst/>
          </a:prstGeom>
        </p:spPr>
      </p:pic>
    </p:spTree>
    <p:extLst>
      <p:ext uri="{BB962C8B-B14F-4D97-AF65-F5344CB8AC3E}">
        <p14:creationId xmlns:p14="http://schemas.microsoft.com/office/powerpoint/2010/main" val="42634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0EEC-E991-40A9-BB8B-FAB11BAB6C9F}"/>
              </a:ext>
            </a:extLst>
          </p:cNvPr>
          <p:cNvSpPr>
            <a:spLocks noGrp="1"/>
          </p:cNvSpPr>
          <p:nvPr>
            <p:ph type="title"/>
          </p:nvPr>
        </p:nvSpPr>
        <p:spPr>
          <a:xfrm>
            <a:off x="443918" y="239290"/>
            <a:ext cx="3758966" cy="733833"/>
          </a:xfrm>
        </p:spPr>
        <p:txBody>
          <a:bodyPr/>
          <a:lstStyle/>
          <a:p>
            <a:r>
              <a:rPr lang="en-GB" b="1" u="sng" dirty="0"/>
              <a:t>WHY EVOLVE</a:t>
            </a:r>
          </a:p>
        </p:txBody>
      </p:sp>
      <p:sp>
        <p:nvSpPr>
          <p:cNvPr id="3" name="Content Placeholder 2">
            <a:extLst>
              <a:ext uri="{FF2B5EF4-FFF2-40B4-BE49-F238E27FC236}">
                <a16:creationId xmlns:a16="http://schemas.microsoft.com/office/drawing/2014/main" id="{1F49C9AB-570C-4DB2-AC5B-581896977AFA}"/>
              </a:ext>
            </a:extLst>
          </p:cNvPr>
          <p:cNvSpPr>
            <a:spLocks noGrp="1"/>
          </p:cNvSpPr>
          <p:nvPr>
            <p:ph idx="1"/>
          </p:nvPr>
        </p:nvSpPr>
        <p:spPr>
          <a:xfrm>
            <a:off x="586530" y="1171284"/>
            <a:ext cx="4052582" cy="4351338"/>
          </a:xfrm>
        </p:spPr>
        <p:txBody>
          <a:bodyPr>
            <a:noAutofit/>
          </a:bodyPr>
          <a:lstStyle/>
          <a:p>
            <a:pPr>
              <a:lnSpc>
                <a:spcPct val="150000"/>
              </a:lnSpc>
            </a:pPr>
            <a:r>
              <a:rPr lang="en-GB" sz="3200" dirty="0"/>
              <a:t>PROACTIVE</a:t>
            </a:r>
          </a:p>
          <a:p>
            <a:pPr>
              <a:lnSpc>
                <a:spcPct val="150000"/>
              </a:lnSpc>
            </a:pPr>
            <a:r>
              <a:rPr lang="en-GB" sz="3200" dirty="0"/>
              <a:t>CONSISTENT FOCUS</a:t>
            </a:r>
          </a:p>
          <a:p>
            <a:pPr>
              <a:lnSpc>
                <a:spcPct val="150000"/>
              </a:lnSpc>
            </a:pPr>
            <a:r>
              <a:rPr lang="en-GB" sz="3200" dirty="0"/>
              <a:t>PURPOSE &amp; DRIVE</a:t>
            </a:r>
          </a:p>
          <a:p>
            <a:pPr>
              <a:lnSpc>
                <a:spcPct val="150000"/>
              </a:lnSpc>
            </a:pPr>
            <a:r>
              <a:rPr lang="en-GB" sz="3200" dirty="0"/>
              <a:t>GO BEYOND £</a:t>
            </a:r>
          </a:p>
          <a:p>
            <a:pPr>
              <a:lnSpc>
                <a:spcPct val="150000"/>
              </a:lnSpc>
            </a:pPr>
            <a:r>
              <a:rPr lang="en-GB" sz="3200" dirty="0"/>
              <a:t>ENGAGE MEMBERS</a:t>
            </a:r>
          </a:p>
          <a:p>
            <a:pPr>
              <a:lnSpc>
                <a:spcPct val="150000"/>
              </a:lnSpc>
            </a:pPr>
            <a:r>
              <a:rPr lang="en-GB" sz="3200" dirty="0"/>
              <a:t>RESULTS</a:t>
            </a:r>
          </a:p>
        </p:txBody>
      </p:sp>
      <p:sp>
        <p:nvSpPr>
          <p:cNvPr id="4" name="Title 1">
            <a:extLst>
              <a:ext uri="{FF2B5EF4-FFF2-40B4-BE49-F238E27FC236}">
                <a16:creationId xmlns:a16="http://schemas.microsoft.com/office/drawing/2014/main" id="{9F727940-EB17-4F9F-8512-7FA56D018198}"/>
              </a:ext>
            </a:extLst>
          </p:cNvPr>
          <p:cNvSpPr txBox="1">
            <a:spLocks/>
          </p:cNvSpPr>
          <p:nvPr/>
        </p:nvSpPr>
        <p:spPr>
          <a:xfrm>
            <a:off x="6971951" y="239290"/>
            <a:ext cx="3758966" cy="733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t>HOW</a:t>
            </a:r>
          </a:p>
        </p:txBody>
      </p:sp>
      <p:sp>
        <p:nvSpPr>
          <p:cNvPr id="5" name="Content Placeholder 2">
            <a:extLst>
              <a:ext uri="{FF2B5EF4-FFF2-40B4-BE49-F238E27FC236}">
                <a16:creationId xmlns:a16="http://schemas.microsoft.com/office/drawing/2014/main" id="{A0EB85A7-40C2-4651-BD7D-C16E9FE907A2}"/>
              </a:ext>
            </a:extLst>
          </p:cNvPr>
          <p:cNvSpPr txBox="1">
            <a:spLocks/>
          </p:cNvSpPr>
          <p:nvPr/>
        </p:nvSpPr>
        <p:spPr>
          <a:xfrm>
            <a:off x="6569279" y="1171284"/>
            <a:ext cx="405258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3200" dirty="0"/>
              <a:t>5 WORKING GROUPS</a:t>
            </a:r>
          </a:p>
          <a:p>
            <a:pPr>
              <a:lnSpc>
                <a:spcPct val="150000"/>
              </a:lnSpc>
            </a:pPr>
            <a:r>
              <a:rPr lang="en-GB" sz="3200" dirty="0"/>
              <a:t>CLEAR REMIT / AIMS</a:t>
            </a:r>
          </a:p>
          <a:p>
            <a:pPr>
              <a:lnSpc>
                <a:spcPct val="150000"/>
              </a:lnSpc>
            </a:pPr>
            <a:r>
              <a:rPr lang="en-GB" sz="3200" dirty="0"/>
              <a:t>BOARD AGENDA</a:t>
            </a:r>
          </a:p>
          <a:p>
            <a:pPr>
              <a:lnSpc>
                <a:spcPct val="150000"/>
              </a:lnSpc>
            </a:pPr>
            <a:r>
              <a:rPr lang="en-GB" sz="3200" dirty="0"/>
              <a:t>RESULT FOCUS</a:t>
            </a:r>
          </a:p>
        </p:txBody>
      </p:sp>
      <p:pic>
        <p:nvPicPr>
          <p:cNvPr id="6" name="Picture 5">
            <a:extLst>
              <a:ext uri="{FF2B5EF4-FFF2-40B4-BE49-F238E27FC236}">
                <a16:creationId xmlns:a16="http://schemas.microsoft.com/office/drawing/2014/main" id="{507725B3-1EF9-4EF2-B30A-10C4AA45498A}"/>
              </a:ext>
            </a:extLst>
          </p:cNvPr>
          <p:cNvPicPr>
            <a:picLocks noChangeAspect="1"/>
          </p:cNvPicPr>
          <p:nvPr/>
        </p:nvPicPr>
        <p:blipFill>
          <a:blip r:embed="rId2"/>
          <a:stretch>
            <a:fillRect/>
          </a:stretch>
        </p:blipFill>
        <p:spPr>
          <a:xfrm>
            <a:off x="9426941" y="5277474"/>
            <a:ext cx="2389839" cy="1341236"/>
          </a:xfrm>
          <a:prstGeom prst="rect">
            <a:avLst/>
          </a:prstGeom>
        </p:spPr>
      </p:pic>
    </p:spTree>
    <p:extLst>
      <p:ext uri="{BB962C8B-B14F-4D97-AF65-F5344CB8AC3E}">
        <p14:creationId xmlns:p14="http://schemas.microsoft.com/office/powerpoint/2010/main" val="21257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D434303-ACBE-415E-A53F-D7594D2EA952}"/>
              </a:ext>
            </a:extLst>
          </p:cNvPr>
          <p:cNvGraphicFramePr>
            <a:graphicFrameLocks noGrp="1"/>
          </p:cNvGraphicFramePr>
          <p:nvPr>
            <p:ph idx="1"/>
            <p:extLst>
              <p:ext uri="{D42A27DB-BD31-4B8C-83A1-F6EECF244321}">
                <p14:modId xmlns:p14="http://schemas.microsoft.com/office/powerpoint/2010/main" val="3576126074"/>
              </p:ext>
            </p:extLst>
          </p:nvPr>
        </p:nvGraphicFramePr>
        <p:xfrm>
          <a:off x="239282" y="153824"/>
          <a:ext cx="11690647" cy="6460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62B582F-B74F-4CF8-846B-B0410E3FCAC9}"/>
              </a:ext>
            </a:extLst>
          </p:cNvPr>
          <p:cNvSpPr txBox="1"/>
          <p:nvPr/>
        </p:nvSpPr>
        <p:spPr>
          <a:xfrm>
            <a:off x="1281869" y="5691499"/>
            <a:ext cx="9690931" cy="523220"/>
          </a:xfrm>
          <a:prstGeom prst="rect">
            <a:avLst/>
          </a:prstGeom>
          <a:noFill/>
        </p:spPr>
        <p:txBody>
          <a:bodyPr wrap="square" rtlCol="0">
            <a:spAutoFit/>
          </a:bodyPr>
          <a:lstStyle/>
          <a:p>
            <a:pPr algn="ctr"/>
            <a:r>
              <a:rPr lang="en-GB" sz="2800" b="1" u="sng" dirty="0"/>
              <a:t>(PROPOSESD) SAM WORKING GROUPS</a:t>
            </a:r>
          </a:p>
        </p:txBody>
      </p:sp>
    </p:spTree>
    <p:extLst>
      <p:ext uri="{BB962C8B-B14F-4D97-AF65-F5344CB8AC3E}">
        <p14:creationId xmlns:p14="http://schemas.microsoft.com/office/powerpoint/2010/main" val="384078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6FB0-B376-4E92-9257-09B958F01FFC}"/>
              </a:ext>
            </a:extLst>
          </p:cNvPr>
          <p:cNvSpPr>
            <a:spLocks noGrp="1"/>
          </p:cNvSpPr>
          <p:nvPr>
            <p:ph type="title"/>
          </p:nvPr>
        </p:nvSpPr>
        <p:spPr>
          <a:xfrm>
            <a:off x="108358" y="-146603"/>
            <a:ext cx="10515600" cy="1325563"/>
          </a:xfrm>
        </p:spPr>
        <p:txBody>
          <a:bodyPr/>
          <a:lstStyle/>
          <a:p>
            <a:r>
              <a:rPr lang="en-GB" b="1" u="sng" dirty="0">
                <a:latin typeface="+mn-lt"/>
              </a:rPr>
              <a:t>QUESTIONS</a:t>
            </a:r>
          </a:p>
        </p:txBody>
      </p:sp>
      <p:sp>
        <p:nvSpPr>
          <p:cNvPr id="3" name="Content Placeholder 2">
            <a:extLst>
              <a:ext uri="{FF2B5EF4-FFF2-40B4-BE49-F238E27FC236}">
                <a16:creationId xmlns:a16="http://schemas.microsoft.com/office/drawing/2014/main" id="{1A897060-9E60-4AAD-8045-E9257467A87A}"/>
              </a:ext>
            </a:extLst>
          </p:cNvPr>
          <p:cNvSpPr>
            <a:spLocks noGrp="1"/>
          </p:cNvSpPr>
          <p:nvPr>
            <p:ph idx="1"/>
          </p:nvPr>
        </p:nvSpPr>
        <p:spPr>
          <a:xfrm>
            <a:off x="838200" y="964734"/>
            <a:ext cx="10730218" cy="5212229"/>
          </a:xfrm>
        </p:spPr>
        <p:txBody>
          <a:bodyPr>
            <a:normAutofit/>
          </a:bodyPr>
          <a:lstStyle/>
          <a:p>
            <a:pPr rtl="0">
              <a:lnSpc>
                <a:spcPct val="120000"/>
              </a:lnSpc>
            </a:pPr>
            <a:r>
              <a:rPr lang="en-GB" dirty="0">
                <a:effectLst/>
              </a:rPr>
              <a:t>From the list of sub-groups, do you feel they cover all the areas you have as your priorities?  </a:t>
            </a:r>
            <a:r>
              <a:rPr lang="en-GB" sz="1400" dirty="0">
                <a:solidFill>
                  <a:srgbClr val="FF0000"/>
                </a:solidFill>
                <a:effectLst/>
              </a:rPr>
              <a:t>(Is there anything missing?)</a:t>
            </a:r>
          </a:p>
          <a:p>
            <a:pPr marL="0" indent="0" rtl="0">
              <a:lnSpc>
                <a:spcPct val="120000"/>
              </a:lnSpc>
              <a:buNone/>
            </a:pPr>
            <a:endParaRPr lang="en-GB" dirty="0"/>
          </a:p>
          <a:p>
            <a:pPr rtl="0">
              <a:lnSpc>
                <a:spcPct val="120000"/>
              </a:lnSpc>
            </a:pPr>
            <a:r>
              <a:rPr lang="en-GB" dirty="0">
                <a:effectLst/>
              </a:rPr>
              <a:t>From each group what would you want to ensure each groups is focused on achieving ?</a:t>
            </a:r>
          </a:p>
          <a:p>
            <a:pPr marL="0" indent="0" rtl="0">
              <a:lnSpc>
                <a:spcPct val="120000"/>
              </a:lnSpc>
              <a:buNone/>
            </a:pPr>
            <a:endParaRPr lang="en-GB" dirty="0"/>
          </a:p>
          <a:p>
            <a:pPr rtl="0">
              <a:lnSpc>
                <a:spcPct val="120000"/>
              </a:lnSpc>
            </a:pPr>
            <a:r>
              <a:rPr lang="en-GB" dirty="0">
                <a:effectLst/>
              </a:rPr>
              <a:t>Is there anyone you would nominate to be involved in any of the groups from your local area?  </a:t>
            </a:r>
            <a:r>
              <a:rPr lang="en-GB" sz="1400" dirty="0">
                <a:solidFill>
                  <a:srgbClr val="FF0000"/>
                </a:solidFill>
                <a:effectLst/>
              </a:rPr>
              <a:t>(you can nominate yourself)</a:t>
            </a:r>
          </a:p>
          <a:p>
            <a:pPr rtl="0">
              <a:lnSpc>
                <a:spcPct val="120000"/>
              </a:lnSpc>
            </a:pPr>
            <a:endParaRPr lang="en-GB" dirty="0">
              <a:latin typeface="Segoe UI" panose="020B0502040204020203" pitchFamily="34" charset="0"/>
            </a:endParaRPr>
          </a:p>
          <a:p>
            <a:endParaRPr lang="en-GB" dirty="0"/>
          </a:p>
        </p:txBody>
      </p:sp>
    </p:spTree>
    <p:extLst>
      <p:ext uri="{BB962C8B-B14F-4D97-AF65-F5344CB8AC3E}">
        <p14:creationId xmlns:p14="http://schemas.microsoft.com/office/powerpoint/2010/main" val="216987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E078-640F-4385-916A-5263615D69E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78CDAE4-22C8-40CF-9E48-B810E1C3C823}"/>
              </a:ext>
            </a:extLst>
          </p:cNvPr>
          <p:cNvSpPr>
            <a:spLocks noGrp="1"/>
          </p:cNvSpPr>
          <p:nvPr>
            <p:ph idx="1"/>
          </p:nvPr>
        </p:nvSpPr>
        <p:spPr/>
        <p:txBody>
          <a:bodyPr>
            <a:normAutofit/>
          </a:bodyPr>
          <a:lstStyle/>
          <a:p>
            <a:pPr marL="0" indent="0" algn="ctr">
              <a:buNone/>
            </a:pPr>
            <a:endParaRPr lang="en-GB" sz="4000" dirty="0"/>
          </a:p>
          <a:p>
            <a:pPr marL="0" indent="0" algn="ctr">
              <a:buNone/>
            </a:pPr>
            <a:r>
              <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rPr>
              <a:t>School Sport and Activity Sector </a:t>
            </a:r>
          </a:p>
          <a:p>
            <a:pPr marL="0" indent="0" algn="ctr">
              <a:buNone/>
            </a:pPr>
            <a:endParaRPr lang="en-GB" sz="6000" dirty="0">
              <a:solidFill>
                <a:prstClr val="black"/>
              </a:solidFill>
              <a:latin typeface="Calibri Light" panose="020F0302020204030204"/>
              <a:ea typeface="+mj-ea"/>
              <a:cs typeface="+mj-cs"/>
            </a:endParaRPr>
          </a:p>
          <a:p>
            <a:pPr marL="0" indent="0" algn="ctr">
              <a:buNone/>
            </a:pPr>
            <a:r>
              <a:rPr lang="en-GB" sz="6000" dirty="0">
                <a:solidFill>
                  <a:prstClr val="black"/>
                </a:solidFill>
                <a:latin typeface="Calibri Light" panose="020F0302020204030204"/>
                <a:ea typeface="+mj-ea"/>
                <a:cs typeface="+mj-cs"/>
              </a:rPr>
              <a:t>A</a:t>
            </a:r>
            <a:r>
              <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rPr>
              <a:t>n update</a:t>
            </a:r>
            <a:endParaRPr lang="en-GB" sz="4000" dirty="0"/>
          </a:p>
        </p:txBody>
      </p:sp>
    </p:spTree>
    <p:extLst>
      <p:ext uri="{BB962C8B-B14F-4D97-AF65-F5344CB8AC3E}">
        <p14:creationId xmlns:p14="http://schemas.microsoft.com/office/powerpoint/2010/main" val="325889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FADB5CF9-22EA-4CDE-9778-3F2B562F74B1}"/>
              </a:ext>
            </a:extLst>
          </p:cNvPr>
          <p:cNvPicPr>
            <a:picLocks noChangeAspect="1"/>
          </p:cNvPicPr>
          <p:nvPr/>
        </p:nvPicPr>
        <p:blipFill>
          <a:blip r:embed="rId3"/>
          <a:stretch>
            <a:fillRect/>
          </a:stretch>
        </p:blipFill>
        <p:spPr>
          <a:xfrm>
            <a:off x="0" y="9525"/>
            <a:ext cx="12192000" cy="6858000"/>
          </a:xfrm>
          <a:prstGeom prst="rect">
            <a:avLst/>
          </a:prstGeom>
        </p:spPr>
      </p:pic>
      <p:sp>
        <p:nvSpPr>
          <p:cNvPr id="5" name="Title 4">
            <a:extLst>
              <a:ext uri="{FF2B5EF4-FFF2-40B4-BE49-F238E27FC236}">
                <a16:creationId xmlns:a16="http://schemas.microsoft.com/office/drawing/2014/main" id="{FF653964-6A70-4914-B004-659811D858E7}"/>
              </a:ext>
            </a:extLst>
          </p:cNvPr>
          <p:cNvSpPr>
            <a:spLocks noGrp="1"/>
          </p:cNvSpPr>
          <p:nvPr>
            <p:ph type="title"/>
          </p:nvPr>
        </p:nvSpPr>
        <p:spPr>
          <a:xfrm>
            <a:off x="593725" y="280988"/>
            <a:ext cx="10515600" cy="2852737"/>
          </a:xfrm>
        </p:spPr>
        <p:txBody>
          <a:bodyPr/>
          <a:lstStyle/>
          <a:p>
            <a:r>
              <a:rPr lang="en-GB" dirty="0"/>
              <a:t>School Sport and Activity Sector</a:t>
            </a:r>
          </a:p>
        </p:txBody>
      </p:sp>
      <p:sp>
        <p:nvSpPr>
          <p:cNvPr id="6" name="Text Placeholder 5">
            <a:extLst>
              <a:ext uri="{FF2B5EF4-FFF2-40B4-BE49-F238E27FC236}">
                <a16:creationId xmlns:a16="http://schemas.microsoft.com/office/drawing/2014/main" id="{B525ED16-413F-4040-BEA6-12D7BD6547DB}"/>
              </a:ext>
            </a:extLst>
          </p:cNvPr>
          <p:cNvSpPr>
            <a:spLocks noGrp="1"/>
          </p:cNvSpPr>
          <p:nvPr>
            <p:ph type="body" idx="1"/>
          </p:nvPr>
        </p:nvSpPr>
        <p:spPr>
          <a:xfrm>
            <a:off x="838200" y="3724276"/>
            <a:ext cx="10515600" cy="1500187"/>
          </a:xfrm>
        </p:spPr>
        <p:txBody>
          <a:bodyPr>
            <a:normAutofit/>
          </a:bodyPr>
          <a:lstStyle/>
          <a:p>
            <a:r>
              <a:rPr lang="en-GB" sz="4400" dirty="0"/>
              <a:t>Developing a consistent language to build understanding</a:t>
            </a:r>
          </a:p>
        </p:txBody>
      </p:sp>
    </p:spTree>
    <p:extLst>
      <p:ext uri="{BB962C8B-B14F-4D97-AF65-F5344CB8AC3E}">
        <p14:creationId xmlns:p14="http://schemas.microsoft.com/office/powerpoint/2010/main" val="99257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FADB5CF9-22EA-4CDE-9778-3F2B562F74B1}"/>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DE5B124-F577-4E59-A820-A8C9249CAC41}"/>
              </a:ext>
            </a:extLst>
          </p:cNvPr>
          <p:cNvPicPr>
            <a:picLocks noChangeAspect="1"/>
          </p:cNvPicPr>
          <p:nvPr/>
        </p:nvPicPr>
        <p:blipFill rotWithShape="1">
          <a:blip r:embed="rId4"/>
          <a:srcRect r="2899" b="1"/>
          <a:stretch/>
        </p:blipFill>
        <p:spPr>
          <a:xfrm>
            <a:off x="1114424" y="611216"/>
            <a:ext cx="9753601" cy="4997280"/>
          </a:xfrm>
          <a:prstGeom prst="rect">
            <a:avLst/>
          </a:prstGeom>
        </p:spPr>
      </p:pic>
    </p:spTree>
    <p:extLst>
      <p:ext uri="{BB962C8B-B14F-4D97-AF65-F5344CB8AC3E}">
        <p14:creationId xmlns:p14="http://schemas.microsoft.com/office/powerpoint/2010/main" val="3227914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438</Words>
  <Application>Microsoft Office PowerPoint</Application>
  <PresentationFormat>Widescreen</PresentationFormat>
  <Paragraphs>94</Paragraphs>
  <Slides>14</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Segoe UI</vt:lpstr>
      <vt:lpstr>Office Theme</vt:lpstr>
      <vt:lpstr>1_Office Theme</vt:lpstr>
      <vt:lpstr>Welcome</vt:lpstr>
      <vt:lpstr>Agenda  </vt:lpstr>
      <vt:lpstr>SCHOOLS ACTIVE MOVEMENT</vt:lpstr>
      <vt:lpstr>WHY EVOLVE</vt:lpstr>
      <vt:lpstr>PowerPoint Presentation</vt:lpstr>
      <vt:lpstr>QUESTIONS</vt:lpstr>
      <vt:lpstr>PowerPoint Presentation</vt:lpstr>
      <vt:lpstr>School Sport and Activity Sector</vt:lpstr>
      <vt:lpstr>PowerPoint Presentation</vt:lpstr>
      <vt:lpstr>PowerPoint Presentation</vt:lpstr>
      <vt:lpstr>PowerPoint Presentation</vt:lpstr>
      <vt:lpstr>PowerPoint Presentation</vt:lpstr>
      <vt:lpstr>Future Dates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ACTIVE MOVEMENT</dc:title>
  <dc:creator>Rob McCombe</dc:creator>
  <cp:lastModifiedBy>Vincent Brittain</cp:lastModifiedBy>
  <cp:revision>9</cp:revision>
  <cp:lastPrinted>2022-03-24T17:34:33Z</cp:lastPrinted>
  <dcterms:created xsi:type="dcterms:W3CDTF">2022-03-21T13:29:55Z</dcterms:created>
  <dcterms:modified xsi:type="dcterms:W3CDTF">2022-03-24T21:24:35Z</dcterms:modified>
</cp:coreProperties>
</file>