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8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lnSpc>
                <a:spcPct val="90000"/>
              </a:lnSpc>
              <a:defRPr sz="120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Box 7"/>
          <p:cNvSpPr txBox="1"/>
          <p:nvPr/>
        </p:nvSpPr>
        <p:spPr>
          <a:xfrm>
            <a:off x="1382075" y="3728766"/>
            <a:ext cx="21619848" cy="6258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algn="l" defTabSz="1828800">
              <a:defRPr sz="1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Understanding &amp; Influencing Your Audience</a:t>
            </a:r>
          </a:p>
          <a:p>
            <a:pPr algn="l" defTabSz="1828800">
              <a:lnSpc>
                <a:spcPct val="50000"/>
              </a:lnSpc>
              <a:defRPr sz="1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828800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Workshop 2</a:t>
            </a:r>
            <a:endParaRPr sz="480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Box 1"/>
          <p:cNvSpPr txBox="1"/>
          <p:nvPr/>
        </p:nvSpPr>
        <p:spPr>
          <a:xfrm>
            <a:off x="5921618" y="771375"/>
            <a:ext cx="12540764" cy="131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 b="1">
                <a:solidFill>
                  <a:srgbClr val="E600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WORKSHOP OUTCOMES</a:t>
            </a:r>
          </a:p>
        </p:txBody>
      </p:sp>
      <p:sp>
        <p:nvSpPr>
          <p:cNvPr id="164" name="TextBox 3"/>
          <p:cNvSpPr txBox="1"/>
          <p:nvPr/>
        </p:nvSpPr>
        <p:spPr>
          <a:xfrm>
            <a:off x="625410" y="2605240"/>
            <a:ext cx="23983408" cy="7527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 algn="l" defTabSz="914400">
              <a:lnSpc>
                <a:spcPct val="150000"/>
              </a:lnSpc>
              <a:defRPr sz="4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By the end of this session you should be able to:</a:t>
            </a:r>
          </a:p>
          <a:p>
            <a:pPr algn="l" defTabSz="914400">
              <a:lnSpc>
                <a:spcPct val="150000"/>
              </a:lnSpc>
              <a:defRPr sz="4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40631" indent="-240631" algn="l" defTabSz="9144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Develop an understanding of how other girls might feel</a:t>
            </a:r>
          </a:p>
          <a:p>
            <a:pPr marL="240631" indent="-240631" algn="l" defTabSz="9144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Identify the barriers girls face in being active and understand what motivates them</a:t>
            </a:r>
          </a:p>
          <a:p>
            <a:pPr marL="240631" indent="-240631" algn="l" defTabSz="9144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Develop the skills needed to influence and motivate others</a:t>
            </a:r>
          </a:p>
          <a:p>
            <a:pPr marL="240631" indent="-240631" algn="l" defTabSz="9144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Reflect on your own skills/qualities as leaders and identify a goal to work on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Box 4"/>
          <p:cNvSpPr txBox="1"/>
          <p:nvPr/>
        </p:nvSpPr>
        <p:spPr>
          <a:xfrm>
            <a:off x="1595347" y="3457918"/>
            <a:ext cx="10621475" cy="6584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521368" indent="-521368" algn="l" defTabSz="18288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Spiders?</a:t>
            </a:r>
          </a:p>
          <a:p>
            <a:pPr marL="521368" indent="-521368" algn="l" defTabSz="18288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School?</a:t>
            </a:r>
          </a:p>
          <a:p>
            <a:pPr marL="521368" indent="-521368" algn="l" defTabSz="18288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Sport?</a:t>
            </a:r>
          </a:p>
          <a:p>
            <a:pPr marL="521368" indent="-521368" algn="l" defTabSz="18288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Being a Girls Active Leader?</a:t>
            </a:r>
          </a:p>
          <a:p>
            <a:pPr marL="521368" indent="-521368" algn="l" defTabSz="18288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Leading activities to other girls in your school?</a:t>
            </a:r>
          </a:p>
        </p:txBody>
      </p:sp>
      <p:sp>
        <p:nvSpPr>
          <p:cNvPr id="167" name="TextBox 1"/>
          <p:cNvSpPr txBox="1"/>
          <p:nvPr/>
        </p:nvSpPr>
        <p:spPr>
          <a:xfrm>
            <a:off x="1394776" y="1269008"/>
            <a:ext cx="21535148" cy="1318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 b="1">
                <a:solidFill>
                  <a:srgbClr val="E6007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Comfort, Stretch, Panic</a:t>
            </a:r>
          </a:p>
        </p:txBody>
      </p:sp>
      <p:pic>
        <p:nvPicPr>
          <p:cNvPr id="168" name="CSP-model.png" descr="CSP-mode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0858" y="2405688"/>
            <a:ext cx="11155065" cy="8904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1. Draw around somebody in your team and bring to life the average girl that you will be targeting back in your schools or communities.…"/>
          <p:cNvSpPr txBox="1"/>
          <p:nvPr/>
        </p:nvSpPr>
        <p:spPr>
          <a:xfrm>
            <a:off x="14016814" y="2796217"/>
            <a:ext cx="8471769" cy="8738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 algn="l" defTabSz="914400">
              <a:defRPr sz="4000">
                <a:solidFill>
                  <a:srgbClr val="E600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1. Draw around somebody in your group and bring to life the average girl that you will be targeting in your school.</a:t>
            </a:r>
          </a:p>
          <a:p>
            <a:pPr algn="l" defTabSz="9144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914400">
              <a:defRPr sz="4000">
                <a:solidFill>
                  <a:srgbClr val="02AEF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 What are the barriers or issues that prevent this girl from taking part in sport and physical activity? Write on inside of girl.</a:t>
            </a:r>
          </a:p>
          <a:p>
            <a:pPr algn="l" defTabSz="9144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914400">
              <a:defRPr sz="4000">
                <a:solidFill>
                  <a:schemeClr val="accent4">
                    <a:hueOff val="-858837"/>
                    <a:lumOff val="-9791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3. What might motivate this girl to take part in physical activity? Write on outside of girl.</a:t>
            </a:r>
          </a:p>
          <a:p>
            <a:pPr algn="l" defTabSz="914400">
              <a:defRPr sz="4000">
                <a:solidFill>
                  <a:srgbClr val="9437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73" name="Primary leader.jpg"/>
          <p:cNvGrpSpPr/>
          <p:nvPr/>
        </p:nvGrpSpPr>
        <p:grpSpPr>
          <a:xfrm>
            <a:off x="1280176" y="2715750"/>
            <a:ext cx="11601249" cy="8005100"/>
            <a:chOff x="0" y="0"/>
            <a:chExt cx="11601247" cy="8005098"/>
          </a:xfrm>
        </p:grpSpPr>
        <p:pic>
          <p:nvPicPr>
            <p:cNvPr id="172" name="Primary leader.jpg" descr="Primary leader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900" y="139700"/>
              <a:ext cx="11169448" cy="74462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1" name="Primary leader.jpg" descr="Primary leader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601248" cy="8005099"/>
            </a:xfrm>
            <a:prstGeom prst="rect">
              <a:avLst/>
            </a:prstGeom>
            <a:effectLst/>
          </p:spPr>
        </p:pic>
      </p:grpSp>
      <p:sp>
        <p:nvSpPr>
          <p:cNvPr id="174" name="TextBox 1"/>
          <p:cNvSpPr txBox="1"/>
          <p:nvPr/>
        </p:nvSpPr>
        <p:spPr>
          <a:xfrm>
            <a:off x="754962" y="605497"/>
            <a:ext cx="21535149" cy="131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 b="1">
                <a:solidFill>
                  <a:srgbClr val="E6007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Activity: Your Target Audience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Box 1"/>
          <p:cNvSpPr txBox="1"/>
          <p:nvPr/>
        </p:nvSpPr>
        <p:spPr>
          <a:xfrm>
            <a:off x="754962" y="605497"/>
            <a:ext cx="21535149" cy="131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 b="1">
                <a:solidFill>
                  <a:srgbClr val="E6007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Why do girls take part in physical activity?</a:t>
            </a:r>
          </a:p>
        </p:txBody>
      </p:sp>
      <p:sp>
        <p:nvSpPr>
          <p:cNvPr id="177" name="TextBox 4"/>
          <p:cNvSpPr txBox="1"/>
          <p:nvPr/>
        </p:nvSpPr>
        <p:spPr>
          <a:xfrm>
            <a:off x="552688" y="3055073"/>
            <a:ext cx="13127876" cy="6584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lnSpc>
                <a:spcPct val="150000"/>
              </a:lnSpc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Key themes based on YST research:</a:t>
            </a:r>
          </a:p>
          <a:p>
            <a:pPr marL="695157" indent="-695157" algn="l" defTabSz="1828800">
              <a:lnSpc>
                <a:spcPct val="150000"/>
              </a:lnSpc>
              <a:buSzPct val="100000"/>
              <a:buAutoNum type="arabicPeriod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Being in the right environment</a:t>
            </a:r>
          </a:p>
          <a:p>
            <a:pPr marL="695157" indent="-695157" algn="l" defTabSz="1828800">
              <a:lnSpc>
                <a:spcPct val="150000"/>
              </a:lnSpc>
              <a:buSzPct val="100000"/>
              <a:buAutoNum type="arabicPeriod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Learning something new</a:t>
            </a:r>
          </a:p>
          <a:p>
            <a:pPr marL="695157" indent="-695157" algn="l" defTabSz="1828800">
              <a:lnSpc>
                <a:spcPct val="150000"/>
              </a:lnSpc>
              <a:buSzPct val="100000"/>
              <a:buAutoNum type="arabicPeriod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Looking and feeling good</a:t>
            </a:r>
          </a:p>
          <a:p>
            <a:pPr marL="695157" indent="-695157" algn="l" defTabSz="1828800">
              <a:lnSpc>
                <a:spcPct val="150000"/>
              </a:lnSpc>
              <a:buSzPct val="100000"/>
              <a:buAutoNum type="arabicPeriod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Spending time with friends</a:t>
            </a:r>
          </a:p>
          <a:p>
            <a:pPr marL="695157" indent="-695157" algn="l" defTabSz="1828800">
              <a:lnSpc>
                <a:spcPct val="150000"/>
              </a:lnSpc>
              <a:buSzPct val="100000"/>
              <a:buAutoNum type="arabicPeriod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Having fun</a:t>
            </a:r>
          </a:p>
        </p:txBody>
      </p:sp>
      <p:grpSp>
        <p:nvGrpSpPr>
          <p:cNvPr id="180" name="YST-girls-active-camp-2017-0252.jpg"/>
          <p:cNvGrpSpPr/>
          <p:nvPr/>
        </p:nvGrpSpPr>
        <p:grpSpPr>
          <a:xfrm rot="21240000">
            <a:off x="11639561" y="3729010"/>
            <a:ext cx="11797111" cy="6881881"/>
            <a:chOff x="0" y="0"/>
            <a:chExt cx="11797109" cy="6881879"/>
          </a:xfrm>
        </p:grpSpPr>
        <p:pic>
          <p:nvPicPr>
            <p:cNvPr id="179" name="YST-girls-active-camp-2017-0252.jpg" descr="YST-girls-active-camp-2017-0252.jpg"/>
            <p:cNvPicPr>
              <a:picLocks noChangeAspect="1"/>
            </p:cNvPicPr>
            <p:nvPr/>
          </p:nvPicPr>
          <p:blipFill>
            <a:blip r:embed="rId3"/>
            <a:srcRect l="2089" t="27293" r="13657" b="2395"/>
            <a:stretch>
              <a:fillRect/>
            </a:stretch>
          </p:blipFill>
          <p:spPr>
            <a:xfrm>
              <a:off x="215899" y="139699"/>
              <a:ext cx="11365311" cy="63230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8" name="YST-girls-active-camp-2017-0252.jpg" descr="YST-girls-active-camp-2017-0252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11797110" cy="688188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Box 1"/>
          <p:cNvSpPr txBox="1"/>
          <p:nvPr/>
        </p:nvSpPr>
        <p:spPr>
          <a:xfrm>
            <a:off x="754962" y="605497"/>
            <a:ext cx="21535149" cy="131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 b="1">
                <a:solidFill>
                  <a:srgbClr val="E6007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Influencing Skills </a:t>
            </a:r>
          </a:p>
        </p:txBody>
      </p:sp>
      <p:sp>
        <p:nvSpPr>
          <p:cNvPr id="183" name="TextBox 4"/>
          <p:cNvSpPr txBox="1"/>
          <p:nvPr/>
        </p:nvSpPr>
        <p:spPr>
          <a:xfrm>
            <a:off x="552688" y="2872769"/>
            <a:ext cx="14366606" cy="7716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521368" indent="-521368" algn="l" defTabSz="18288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skills do we need to influence others?</a:t>
            </a:r>
          </a:p>
          <a:p>
            <a:pPr marL="521368" indent="-521368" algn="l" defTabSz="18288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Refer to your influencer skills cards and create a Diamond 9 by listing the skills in order of importance from most important to least important. </a:t>
            </a:r>
          </a:p>
          <a:p>
            <a:pPr marL="521368" indent="-521368" algn="l" defTabSz="18288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Select your top 3 skills and create a fun game to highlight these skills in action!</a:t>
            </a:r>
          </a:p>
        </p:txBody>
      </p:sp>
      <p:grpSp>
        <p:nvGrpSpPr>
          <p:cNvPr id="186" name="Unknown.png"/>
          <p:cNvGrpSpPr/>
          <p:nvPr/>
        </p:nvGrpSpPr>
        <p:grpSpPr>
          <a:xfrm rot="21300000">
            <a:off x="15707350" y="3191901"/>
            <a:ext cx="7988554" cy="7053861"/>
            <a:chOff x="0" y="0"/>
            <a:chExt cx="7988552" cy="7053860"/>
          </a:xfrm>
        </p:grpSpPr>
        <p:pic>
          <p:nvPicPr>
            <p:cNvPr id="185" name="Unknown.png" descr="Unknow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899" y="139699"/>
              <a:ext cx="7556754" cy="64950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4" name="Unknown.png" descr="Unknown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7988554" cy="705386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You-Never-Forget-Feeling.jpg"/>
          <p:cNvGrpSpPr/>
          <p:nvPr/>
        </p:nvGrpSpPr>
        <p:grpSpPr>
          <a:xfrm>
            <a:off x="6728705" y="273293"/>
            <a:ext cx="10926591" cy="12565732"/>
            <a:chOff x="0" y="0"/>
            <a:chExt cx="10926589" cy="12565730"/>
          </a:xfrm>
        </p:grpSpPr>
        <p:pic>
          <p:nvPicPr>
            <p:cNvPr id="188" name="You-Never-Forget-Feeling.jpg" descr="You-Never-Forget-Feeling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27450" y="341291"/>
              <a:ext cx="9871689" cy="112005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You-Never-Forget-Feeling.jpg" descr="You-Never-Forget-Feeling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10926591" cy="125657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Microsoft Office PowerPoint</Application>
  <PresentationFormat>Custom</PresentationFormat>
  <Paragraphs>33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Taylor</dc:creator>
  <cp:lastModifiedBy>Wendy Taylor</cp:lastModifiedBy>
  <cp:revision>1</cp:revision>
  <dcterms:modified xsi:type="dcterms:W3CDTF">2021-01-18T17:47:39Z</dcterms:modified>
</cp:coreProperties>
</file>