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75" r:id="rId2"/>
    <p:sldId id="37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74F"/>
    <a:srgbClr val="FF5C39"/>
    <a:srgbClr val="00B0F0"/>
    <a:srgbClr val="E21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EDF2C-8564-4201-AF98-86EAD9224186}" v="9" dt="2024-12-18T14:20:14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Lambert" userId="b70ab295-cd37-4594-b20d-1cf1f512d0a0" providerId="ADAL" clId="{A3CEDF2C-8564-4201-AF98-86EAD9224186}"/>
    <pc:docChg chg="undo custSel addSld delSld modSld">
      <pc:chgData name="Alice Lambert" userId="b70ab295-cd37-4594-b20d-1cf1f512d0a0" providerId="ADAL" clId="{A3CEDF2C-8564-4201-AF98-86EAD9224186}" dt="2024-12-18T14:22:28.670" v="341" actId="20577"/>
      <pc:docMkLst>
        <pc:docMk/>
      </pc:docMkLst>
      <pc:sldChg chg="addSp delSp modSp mod">
        <pc:chgData name="Alice Lambert" userId="b70ab295-cd37-4594-b20d-1cf1f512d0a0" providerId="ADAL" clId="{A3CEDF2C-8564-4201-AF98-86EAD9224186}" dt="2024-12-18T14:22:28.670" v="341" actId="20577"/>
        <pc:sldMkLst>
          <pc:docMk/>
          <pc:sldMk cId="2325294545" sldId="375"/>
        </pc:sldMkLst>
        <pc:spChg chg="add mod">
          <ac:chgData name="Alice Lambert" userId="b70ab295-cd37-4594-b20d-1cf1f512d0a0" providerId="ADAL" clId="{A3CEDF2C-8564-4201-AF98-86EAD9224186}" dt="2024-12-18T14:22:28.670" v="341" actId="20577"/>
          <ac:spMkLst>
            <pc:docMk/>
            <pc:sldMk cId="2325294545" sldId="375"/>
            <ac:spMk id="2" creationId="{F5892FB6-965E-3D5B-9B38-24FB6E0C160B}"/>
          </ac:spMkLst>
        </pc:spChg>
        <pc:spChg chg="mod">
          <ac:chgData name="Alice Lambert" userId="b70ab295-cd37-4594-b20d-1cf1f512d0a0" providerId="ADAL" clId="{A3CEDF2C-8564-4201-AF98-86EAD9224186}" dt="2024-12-18T14:19:33.100" v="60" actId="20577"/>
          <ac:spMkLst>
            <pc:docMk/>
            <pc:sldMk cId="2325294545" sldId="375"/>
            <ac:spMk id="3" creationId="{7472B75C-8960-2BA1-2E01-C36233A183A9}"/>
          </ac:spMkLst>
        </pc:spChg>
        <pc:spChg chg="mod">
          <ac:chgData name="Alice Lambert" userId="b70ab295-cd37-4594-b20d-1cf1f512d0a0" providerId="ADAL" clId="{A3CEDF2C-8564-4201-AF98-86EAD9224186}" dt="2024-12-18T14:19:38.625" v="76" actId="20577"/>
          <ac:spMkLst>
            <pc:docMk/>
            <pc:sldMk cId="2325294545" sldId="375"/>
            <ac:spMk id="7" creationId="{F3456B4D-7D5A-E9A2-4DAA-6CD97BD6977C}"/>
          </ac:spMkLst>
        </pc:spChg>
        <pc:spChg chg="add del">
          <ac:chgData name="Alice Lambert" userId="b70ab295-cd37-4594-b20d-1cf1f512d0a0" providerId="ADAL" clId="{A3CEDF2C-8564-4201-AF98-86EAD9224186}" dt="2024-12-18T14:18:29.740" v="21" actId="478"/>
          <ac:spMkLst>
            <pc:docMk/>
            <pc:sldMk cId="2325294545" sldId="375"/>
            <ac:spMk id="8" creationId="{70BA9C3A-933B-A600-1D2C-D78B04A4E6C5}"/>
          </ac:spMkLst>
        </pc:spChg>
        <pc:spChg chg="del mod">
          <ac:chgData name="Alice Lambert" userId="b70ab295-cd37-4594-b20d-1cf1f512d0a0" providerId="ADAL" clId="{A3CEDF2C-8564-4201-AF98-86EAD9224186}" dt="2024-12-18T14:18:29.740" v="21" actId="478"/>
          <ac:spMkLst>
            <pc:docMk/>
            <pc:sldMk cId="2325294545" sldId="375"/>
            <ac:spMk id="9" creationId="{3A498D16-ABB2-0216-1580-6DA68E25B4ED}"/>
          </ac:spMkLst>
        </pc:spChg>
        <pc:spChg chg="del mod">
          <ac:chgData name="Alice Lambert" userId="b70ab295-cd37-4594-b20d-1cf1f512d0a0" providerId="ADAL" clId="{A3CEDF2C-8564-4201-AF98-86EAD9224186}" dt="2024-12-18T14:18:29.740" v="21" actId="478"/>
          <ac:spMkLst>
            <pc:docMk/>
            <pc:sldMk cId="2325294545" sldId="375"/>
            <ac:spMk id="11" creationId="{0873D50F-A274-F19D-97FD-BE66C9A96898}"/>
          </ac:spMkLst>
        </pc:spChg>
        <pc:spChg chg="del">
          <ac:chgData name="Alice Lambert" userId="b70ab295-cd37-4594-b20d-1cf1f512d0a0" providerId="ADAL" clId="{A3CEDF2C-8564-4201-AF98-86EAD9224186}" dt="2024-12-18T14:17:27.072" v="4" actId="21"/>
          <ac:spMkLst>
            <pc:docMk/>
            <pc:sldMk cId="2325294545" sldId="375"/>
            <ac:spMk id="13" creationId="{7638C6D8-EB87-9C5C-126E-E4A0F83C7654}"/>
          </ac:spMkLst>
        </pc:spChg>
        <pc:spChg chg="add mod">
          <ac:chgData name="Alice Lambert" userId="b70ab295-cd37-4594-b20d-1cf1f512d0a0" providerId="ADAL" clId="{A3CEDF2C-8564-4201-AF98-86EAD9224186}" dt="2024-12-18T14:21:03.440" v="219" actId="20577"/>
          <ac:spMkLst>
            <pc:docMk/>
            <pc:sldMk cId="2325294545" sldId="375"/>
            <ac:spMk id="14" creationId="{2656DB9A-9C26-4207-5387-21163BAA931B}"/>
          </ac:spMkLst>
        </pc:spChg>
        <pc:spChg chg="add del mod">
          <ac:chgData name="Alice Lambert" userId="b70ab295-cd37-4594-b20d-1cf1f512d0a0" providerId="ADAL" clId="{A3CEDF2C-8564-4201-AF98-86EAD9224186}" dt="2024-12-18T14:22:23.234" v="340" actId="20577"/>
          <ac:spMkLst>
            <pc:docMk/>
            <pc:sldMk cId="2325294545" sldId="375"/>
            <ac:spMk id="15" creationId="{AE767BAD-4554-AAA8-14C8-463EC9CAF35B}"/>
          </ac:spMkLst>
        </pc:spChg>
        <pc:spChg chg="add mod">
          <ac:chgData name="Alice Lambert" userId="b70ab295-cd37-4594-b20d-1cf1f512d0a0" providerId="ADAL" clId="{A3CEDF2C-8564-4201-AF98-86EAD9224186}" dt="2024-12-18T14:20:04.740" v="95" actId="20577"/>
          <ac:spMkLst>
            <pc:docMk/>
            <pc:sldMk cId="2325294545" sldId="375"/>
            <ac:spMk id="16" creationId="{ADE7F2A8-5E3E-E982-6BA7-8AC99B10C3C0}"/>
          </ac:spMkLst>
        </pc:spChg>
        <pc:picChg chg="del">
          <ac:chgData name="Alice Lambert" userId="b70ab295-cd37-4594-b20d-1cf1f512d0a0" providerId="ADAL" clId="{A3CEDF2C-8564-4201-AF98-86EAD9224186}" dt="2024-12-18T14:16:54.001" v="1" actId="478"/>
          <ac:picMkLst>
            <pc:docMk/>
            <pc:sldMk cId="2325294545" sldId="375"/>
            <ac:picMk id="10" creationId="{0342761F-0CAC-D378-6FFE-7D5CCD5274D5}"/>
          </ac:picMkLst>
        </pc:picChg>
        <pc:picChg chg="del">
          <ac:chgData name="Alice Lambert" userId="b70ab295-cd37-4594-b20d-1cf1f512d0a0" providerId="ADAL" clId="{A3CEDF2C-8564-4201-AF98-86EAD9224186}" dt="2024-12-18T14:16:49.563" v="0" actId="478"/>
          <ac:picMkLst>
            <pc:docMk/>
            <pc:sldMk cId="2325294545" sldId="375"/>
            <ac:picMk id="12" creationId="{4873E6B1-8472-1E62-5F6D-FBD0C0DFC737}"/>
          </ac:picMkLst>
        </pc:picChg>
      </pc:sldChg>
      <pc:sldChg chg="addSp delSp modSp mod">
        <pc:chgData name="Alice Lambert" userId="b70ab295-cd37-4594-b20d-1cf1f512d0a0" providerId="ADAL" clId="{A3CEDF2C-8564-4201-AF98-86EAD9224186}" dt="2024-12-18T14:22:10.631" v="300" actId="1036"/>
        <pc:sldMkLst>
          <pc:docMk/>
          <pc:sldMk cId="3064973649" sldId="376"/>
        </pc:sldMkLst>
        <pc:spChg chg="add mod">
          <ac:chgData name="Alice Lambert" userId="b70ab295-cd37-4594-b20d-1cf1f512d0a0" providerId="ADAL" clId="{A3CEDF2C-8564-4201-AF98-86EAD9224186}" dt="2024-12-18T14:22:09.684" v="298" actId="1076"/>
          <ac:spMkLst>
            <pc:docMk/>
            <pc:sldMk cId="3064973649" sldId="376"/>
            <ac:spMk id="2" creationId="{7638C6D8-EB87-9C5C-126E-E4A0F83C7654}"/>
          </ac:spMkLst>
        </pc:spChg>
        <pc:spChg chg="del">
          <ac:chgData name="Alice Lambert" userId="b70ab295-cd37-4594-b20d-1cf1f512d0a0" providerId="ADAL" clId="{A3CEDF2C-8564-4201-AF98-86EAD9224186}" dt="2024-12-18T14:20:13.471" v="97" actId="478"/>
          <ac:spMkLst>
            <pc:docMk/>
            <pc:sldMk cId="3064973649" sldId="376"/>
            <ac:spMk id="3" creationId="{DE0D2252-F146-ECE4-0792-DE9E57C2C2F4}"/>
          </ac:spMkLst>
        </pc:spChg>
        <pc:spChg chg="del">
          <ac:chgData name="Alice Lambert" userId="b70ab295-cd37-4594-b20d-1cf1f512d0a0" providerId="ADAL" clId="{A3CEDF2C-8564-4201-AF98-86EAD9224186}" dt="2024-12-18T14:20:12.342" v="96" actId="478"/>
          <ac:spMkLst>
            <pc:docMk/>
            <pc:sldMk cId="3064973649" sldId="376"/>
            <ac:spMk id="4" creationId="{F5EB93F6-E002-A5B0-C0B6-37CF14B354F1}"/>
          </ac:spMkLst>
        </pc:spChg>
        <pc:spChg chg="add mod">
          <ac:chgData name="Alice Lambert" userId="b70ab295-cd37-4594-b20d-1cf1f512d0a0" providerId="ADAL" clId="{A3CEDF2C-8564-4201-AF98-86EAD9224186}" dt="2024-12-18T14:20:14.205" v="98"/>
          <ac:spMkLst>
            <pc:docMk/>
            <pc:sldMk cId="3064973649" sldId="376"/>
            <ac:spMk id="6" creationId="{583B09D3-6504-F235-A43E-203D3203388B}"/>
          </ac:spMkLst>
        </pc:spChg>
        <pc:spChg chg="mod">
          <ac:chgData name="Alice Lambert" userId="b70ab295-cd37-4594-b20d-1cf1f512d0a0" providerId="ADAL" clId="{A3CEDF2C-8564-4201-AF98-86EAD9224186}" dt="2024-12-18T14:22:10.631" v="300" actId="1036"/>
          <ac:spMkLst>
            <pc:docMk/>
            <pc:sldMk cId="3064973649" sldId="376"/>
            <ac:spMk id="8" creationId="{70BA9C3A-933B-A600-1D2C-D78B04A4E6C5}"/>
          </ac:spMkLst>
        </pc:spChg>
        <pc:spChg chg="mod">
          <ac:chgData name="Alice Lambert" userId="b70ab295-cd37-4594-b20d-1cf1f512d0a0" providerId="ADAL" clId="{A3CEDF2C-8564-4201-AF98-86EAD9224186}" dt="2024-12-18T14:22:03.981" v="296" actId="1076"/>
          <ac:spMkLst>
            <pc:docMk/>
            <pc:sldMk cId="3064973649" sldId="376"/>
            <ac:spMk id="9" creationId="{3A498D16-ABB2-0216-1580-6DA68E25B4ED}"/>
          </ac:spMkLst>
        </pc:spChg>
        <pc:spChg chg="add mod">
          <ac:chgData name="Alice Lambert" userId="b70ab295-cd37-4594-b20d-1cf1f512d0a0" providerId="ADAL" clId="{A3CEDF2C-8564-4201-AF98-86EAD9224186}" dt="2024-12-18T14:20:14.205" v="98"/>
          <ac:spMkLst>
            <pc:docMk/>
            <pc:sldMk cId="3064973649" sldId="376"/>
            <ac:spMk id="12" creationId="{3EC4D49C-C248-9E2F-ECEE-B549E949B529}"/>
          </ac:spMkLst>
        </pc:spChg>
        <pc:spChg chg="add mod">
          <ac:chgData name="Alice Lambert" userId="b70ab295-cd37-4594-b20d-1cf1f512d0a0" providerId="ADAL" clId="{A3CEDF2C-8564-4201-AF98-86EAD9224186}" dt="2024-12-18T14:20:14.205" v="98"/>
          <ac:spMkLst>
            <pc:docMk/>
            <pc:sldMk cId="3064973649" sldId="376"/>
            <ac:spMk id="14" creationId="{FF0AAFDB-06B5-F102-8C92-34D353BA0F8E}"/>
          </ac:spMkLst>
        </pc:spChg>
        <pc:picChg chg="del">
          <ac:chgData name="Alice Lambert" userId="b70ab295-cd37-4594-b20d-1cf1f512d0a0" providerId="ADAL" clId="{A3CEDF2C-8564-4201-AF98-86EAD9224186}" dt="2024-12-18T14:17:20.900" v="3" actId="478"/>
          <ac:picMkLst>
            <pc:docMk/>
            <pc:sldMk cId="3064973649" sldId="376"/>
            <ac:picMk id="10" creationId="{8F8C1A72-1C3D-FF8E-B5A8-F252EA5B8811}"/>
          </ac:picMkLst>
        </pc:picChg>
        <pc:picChg chg="del">
          <ac:chgData name="Alice Lambert" userId="b70ab295-cd37-4594-b20d-1cf1f512d0a0" providerId="ADAL" clId="{A3CEDF2C-8564-4201-AF98-86EAD9224186}" dt="2024-12-18T14:17:20.618" v="2" actId="478"/>
          <ac:picMkLst>
            <pc:docMk/>
            <pc:sldMk cId="3064973649" sldId="376"/>
            <ac:picMk id="11" creationId="{54D9962C-7922-E4B9-F512-EA40ACD095EE}"/>
          </ac:picMkLst>
        </pc:picChg>
      </pc:sldChg>
      <pc:sldChg chg="modSp add del mod">
        <pc:chgData name="Alice Lambert" userId="b70ab295-cd37-4594-b20d-1cf1f512d0a0" providerId="ADAL" clId="{A3CEDF2C-8564-4201-AF98-86EAD9224186}" dt="2024-12-18T14:19:14.281" v="30" actId="47"/>
        <pc:sldMkLst>
          <pc:docMk/>
          <pc:sldMk cId="273134469" sldId="377"/>
        </pc:sldMkLst>
        <pc:spChg chg="mod">
          <ac:chgData name="Alice Lambert" userId="b70ab295-cd37-4594-b20d-1cf1f512d0a0" providerId="ADAL" clId="{A3CEDF2C-8564-4201-AF98-86EAD9224186}" dt="2024-12-18T14:18:51.592" v="25" actId="207"/>
          <ac:spMkLst>
            <pc:docMk/>
            <pc:sldMk cId="273134469" sldId="377"/>
            <ac:spMk id="8" creationId="{AFAA19A0-668B-F944-7B99-481D3BA3DD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7C1E7-0DB8-414F-890F-0F473B26C3D8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27E65-22AB-4142-853E-F03527A7A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83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9037D9-2002-4FDE-A49F-58D1C80B7B1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769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9037D9-2002-4FDE-A49F-58D1C80B7B1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896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8CC90-A528-93D2-69F9-9B662A923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FE7939-34DB-93CF-4410-F2CDF1035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C4434-BF1E-2011-8821-E3FF8C781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9FF9-6543-4025-B2DE-2397DC5CD8E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A9B23-614C-B475-E734-A4D433437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841D4-87B3-EF1F-76E4-DF956BEB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7FA1-C29E-46B0-A7DF-89F0E517C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20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6069C-DF63-8112-1C37-9C09976FF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5BB308-9AB9-597F-126B-E8F63FAB3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648F1-1F9E-07F3-2DEB-752BE9858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9FF9-6543-4025-B2DE-2397DC5CD8E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830DD-8181-6824-24DC-7D7CE1AD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97EEC-BAC3-4C4F-7F39-540F79CBF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7FA1-C29E-46B0-A7DF-89F0E517C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32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1A1743-480F-E5B6-F647-2E202B6A7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6FED8F-636B-0B9A-88C0-5AA77B313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09985-58BA-C848-9A90-435070161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9FF9-6543-4025-B2DE-2397DC5CD8E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EDD42-E589-8CBF-5D3D-41A7EE90C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B9355-6578-F0D3-9E57-14BE43090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7FA1-C29E-46B0-A7DF-89F0E517C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4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B5EDB-8912-A171-3932-CF61E63C8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7BCA7-BE31-4450-E550-8E5C62010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C778B-88FB-B70A-4790-C78A61308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9FF9-6543-4025-B2DE-2397DC5CD8E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61E7C-C9CA-86AF-466A-F8071480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D5180-D6A1-43D5-A703-1EEA51FEB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7FA1-C29E-46B0-A7DF-89F0E517C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72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2130F-A8FD-19B9-2E8C-35D42CD07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78154-580D-493B-4259-E3F4D34E7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059AE-A45F-0AC3-69D8-DAD90F833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9FF9-6543-4025-B2DE-2397DC5CD8E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EDBC7-1C7A-3ACA-9DE9-9A8D65D9E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D5430-15C4-A042-97AE-A2DA28D2C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7FA1-C29E-46B0-A7DF-89F0E517C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63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A70A1-1EE3-F9AD-12D1-CE5F9D25F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7931C-E694-EF41-D492-24BA33D7EC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578BAE-5713-6CEA-91F4-E92647A82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10B774-DDB2-1012-D905-07B4C8894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9FF9-6543-4025-B2DE-2397DC5CD8E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05249-0B05-0CA0-F28E-0A8FE135F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2F642-B2AB-CCC7-3D08-AFBC4583E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7FA1-C29E-46B0-A7DF-89F0E517C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86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CFCD6-457B-B8C1-6AE7-341F7184F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6D6C6-3A06-F7B0-9C3C-29CA020FC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D0417-180A-4EC5-E38C-1634C0A66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742E1A-B6C4-76CE-85C9-F908861B21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67938F-7BBE-B21B-1828-475C16EC1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ED172C-13A1-6ECC-52F7-02023F1DA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9FF9-6543-4025-B2DE-2397DC5CD8E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D14520-6834-9A87-1B08-1220F0AFE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7B556B-9F37-0589-1B54-8ED431186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7FA1-C29E-46B0-A7DF-89F0E517C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0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8119E-BE1B-056E-959A-F77719DC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4E46A1-CB64-6721-F7CB-9C6195880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9FF9-6543-4025-B2DE-2397DC5CD8E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94C262-43DE-5337-9985-6DE6D1893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2204E1-B013-E5D9-3CEF-B5F89EA04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7FA1-C29E-46B0-A7DF-89F0E517C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24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4EA34F-897C-FC5D-C7A9-D10FC143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9FF9-6543-4025-B2DE-2397DC5CD8E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A8948B-8195-2599-7F3E-5B616B330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97298-6662-0C99-96B5-50EFFF42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7FA1-C29E-46B0-A7DF-89F0E517C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06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16E91-F52A-69B4-3EE1-AAE0CE376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FC636-AD40-647D-C8C4-8B66E0E99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A9A773-E69D-AE40-67A3-904D79E1C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5B9159-DE39-5CEC-F267-6CF7B469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9FF9-6543-4025-B2DE-2397DC5CD8E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5F1A2F-177C-9023-9F1B-407C4A4B4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9F099-2278-E16C-703B-146905831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7FA1-C29E-46B0-A7DF-89F0E517C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75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2BA33-75F5-F117-5B76-F75161FFF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5E95C6-1E82-D9A0-3A89-7737E471B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E14B7C-14E3-A645-2BA6-B0DC94CAB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7CBAA-8C74-DBD7-B303-276D50C0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9FF9-6543-4025-B2DE-2397DC5CD8E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AC42-8B36-0525-8437-C6B7DA7A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109323-D500-6F0E-B253-1672D8954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7FA1-C29E-46B0-A7DF-89F0E517C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39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3794D1-37E9-38CA-4125-FB5410C8C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0CB2A-9071-4651-489E-0E4446EC6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A8231-B311-8012-6637-9F0EFD84E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E9FF9-6543-4025-B2DE-2397DC5CD8E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8E986-7D45-D396-EE24-19D7EB4FD6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15A89-4B88-9FD2-AFF4-25BC249B16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D7FA1-C29E-46B0-A7DF-89F0E517C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72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C86C2575-6AB4-8043-A90F-AB3D8A543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72B75C-8960-2BA1-2E01-C36233A183A9}"/>
              </a:ext>
            </a:extLst>
          </p:cNvPr>
          <p:cNvSpPr txBox="1"/>
          <p:nvPr/>
        </p:nvSpPr>
        <p:spPr>
          <a:xfrm>
            <a:off x="1155155" y="184131"/>
            <a:ext cx="7392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[School Name]’s Story (1)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456B4D-7D5A-E9A2-4DAA-6CD97BD6977C}"/>
              </a:ext>
            </a:extLst>
          </p:cNvPr>
          <p:cNvSpPr txBox="1"/>
          <p:nvPr/>
        </p:nvSpPr>
        <p:spPr>
          <a:xfrm>
            <a:off x="1155155" y="591288"/>
            <a:ext cx="675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[Programme Name]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5A6928-CB64-1F97-2A29-524A4E9DAFC0}"/>
              </a:ext>
            </a:extLst>
          </p:cNvPr>
          <p:cNvSpPr txBox="1"/>
          <p:nvPr/>
        </p:nvSpPr>
        <p:spPr>
          <a:xfrm>
            <a:off x="10093911" y="370227"/>
            <a:ext cx="2098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5C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Location, Location</a:t>
            </a:r>
          </a:p>
        </p:txBody>
      </p:sp>
      <p:pic>
        <p:nvPicPr>
          <p:cNvPr id="6" name="Graphic 5" descr="Marker with solid fill">
            <a:extLst>
              <a:ext uri="{FF2B5EF4-FFF2-40B4-BE49-F238E27FC236}">
                <a16:creationId xmlns:a16="http://schemas.microsoft.com/office/drawing/2014/main" id="{5FB9F481-065D-1BD7-FD76-60146777E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67007" y="205497"/>
            <a:ext cx="494706" cy="49470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892FB6-965E-3D5B-9B38-24FB6E0C160B}"/>
              </a:ext>
            </a:extLst>
          </p:cNvPr>
          <p:cNvSpPr txBox="1"/>
          <p:nvPr/>
        </p:nvSpPr>
        <p:spPr>
          <a:xfrm>
            <a:off x="215065" y="2437707"/>
            <a:ext cx="11829619" cy="1430179"/>
          </a:xfrm>
          <a:prstGeom prst="roundRect">
            <a:avLst/>
          </a:prstGeom>
          <a:solidFill>
            <a:srgbClr val="FF5C39"/>
          </a:solidFill>
        </p:spPr>
        <p:txBody>
          <a:bodyPr wrap="square" rtlCol="0">
            <a:spAutoFit/>
          </a:bodyPr>
          <a:lstStyle/>
          <a:p>
            <a:r>
              <a:rPr lang="en-GB" sz="1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was your motivation to be part of the programme?</a:t>
            </a:r>
          </a:p>
          <a:p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GB" sz="1600" b="1" dirty="0">
              <a:solidFill>
                <a:schemeClr val="bg1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56DB9A-9C26-4207-5387-21163BAA931B}"/>
              </a:ext>
            </a:extLst>
          </p:cNvPr>
          <p:cNvSpPr txBox="1"/>
          <p:nvPr/>
        </p:nvSpPr>
        <p:spPr>
          <a:xfrm>
            <a:off x="215065" y="3949267"/>
            <a:ext cx="10568564" cy="1736646"/>
          </a:xfrm>
          <a:prstGeom prst="roundRect">
            <a:avLst/>
          </a:prstGeom>
          <a:solidFill>
            <a:srgbClr val="00B74F"/>
          </a:solidFill>
        </p:spPr>
        <p:txBody>
          <a:bodyPr wrap="square" rtlCol="0">
            <a:spAutoFit/>
          </a:bodyPr>
          <a:lstStyle/>
          <a:p>
            <a:r>
              <a:rPr lang="en-GB" sz="1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have you involved? What have you delivered? </a:t>
            </a:r>
          </a:p>
          <a:p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767BAD-4554-AAA8-14C8-463EC9CAF35B}"/>
              </a:ext>
            </a:extLst>
          </p:cNvPr>
          <p:cNvSpPr txBox="1"/>
          <p:nvPr/>
        </p:nvSpPr>
        <p:spPr>
          <a:xfrm>
            <a:off x="215065" y="1132396"/>
            <a:ext cx="11829618" cy="1225868"/>
          </a:xfrm>
          <a:prstGeom prst="round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1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is the context of your school?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E7F2A8-5E3E-E982-6BA7-8AC99B10C3C0}"/>
              </a:ext>
            </a:extLst>
          </p:cNvPr>
          <p:cNvSpPr txBox="1"/>
          <p:nvPr/>
        </p:nvSpPr>
        <p:spPr>
          <a:xfrm>
            <a:off x="307818" y="205497"/>
            <a:ext cx="847337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logo</a:t>
            </a:r>
          </a:p>
          <a:p>
            <a:pPr algn="ctr"/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294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C86C2575-6AB4-8043-A90F-AB3D8A543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4" y="6737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BA9C3A-933B-A600-1D2C-D78B04A4E6C5}"/>
              </a:ext>
            </a:extLst>
          </p:cNvPr>
          <p:cNvSpPr txBox="1"/>
          <p:nvPr/>
        </p:nvSpPr>
        <p:spPr>
          <a:xfrm>
            <a:off x="181190" y="2682601"/>
            <a:ext cx="11829619" cy="1464231"/>
          </a:xfrm>
          <a:prstGeom prst="round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1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have been the challenges?</a:t>
            </a:r>
          </a:p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498D16-ABB2-0216-1580-6DA68E25B4ED}"/>
              </a:ext>
            </a:extLst>
          </p:cNvPr>
          <p:cNvSpPr txBox="1"/>
          <p:nvPr/>
        </p:nvSpPr>
        <p:spPr>
          <a:xfrm>
            <a:off x="181190" y="4242221"/>
            <a:ext cx="10568564" cy="1566386"/>
          </a:xfrm>
          <a:prstGeom prst="roundRect">
            <a:avLst/>
          </a:prstGeom>
          <a:solidFill>
            <a:srgbClr val="FF5C39"/>
          </a:solidFill>
        </p:spPr>
        <p:txBody>
          <a:bodyPr wrap="square" rtlCol="0">
            <a:spAutoFit/>
          </a:bodyPr>
          <a:lstStyle/>
          <a:p>
            <a:r>
              <a:rPr lang="en-US" sz="1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are your next steps?</a:t>
            </a:r>
          </a:p>
          <a:p>
            <a:r>
              <a:rPr lang="en-US" sz="1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3842D1-FE64-9579-070C-ABA38E3B17A3}"/>
              </a:ext>
            </a:extLst>
          </p:cNvPr>
          <p:cNvSpPr txBox="1"/>
          <p:nvPr/>
        </p:nvSpPr>
        <p:spPr>
          <a:xfrm>
            <a:off x="10093911" y="370227"/>
            <a:ext cx="2098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5C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Location, Location</a:t>
            </a:r>
          </a:p>
        </p:txBody>
      </p:sp>
      <p:pic>
        <p:nvPicPr>
          <p:cNvPr id="13" name="Graphic 12" descr="Marker with solid fill">
            <a:extLst>
              <a:ext uri="{FF2B5EF4-FFF2-40B4-BE49-F238E27FC236}">
                <a16:creationId xmlns:a16="http://schemas.microsoft.com/office/drawing/2014/main" id="{67660187-C75B-0CFC-6722-D1A47A3287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67007" y="205497"/>
            <a:ext cx="494706" cy="49470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38C6D8-EB87-9C5C-126E-E4A0F83C7654}"/>
              </a:ext>
            </a:extLst>
          </p:cNvPr>
          <p:cNvSpPr txBox="1"/>
          <p:nvPr/>
        </p:nvSpPr>
        <p:spPr>
          <a:xfrm>
            <a:off x="181190" y="1107360"/>
            <a:ext cx="11829618" cy="1464231"/>
          </a:xfrm>
          <a:prstGeom prst="roundRect">
            <a:avLst/>
          </a:prstGeom>
          <a:solidFill>
            <a:srgbClr val="E21C79"/>
          </a:solidFill>
        </p:spPr>
        <p:txBody>
          <a:bodyPr wrap="square" rtlCol="0">
            <a:spAutoFit/>
          </a:bodyPr>
          <a:lstStyle/>
          <a:p>
            <a:r>
              <a:rPr lang="en-US" sz="1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have been the impacts/successes?</a:t>
            </a:r>
          </a:p>
          <a:p>
            <a:endParaRPr lang="en-US" sz="1600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3B09D3-6504-F235-A43E-203D3203388B}"/>
              </a:ext>
            </a:extLst>
          </p:cNvPr>
          <p:cNvSpPr txBox="1"/>
          <p:nvPr/>
        </p:nvSpPr>
        <p:spPr>
          <a:xfrm>
            <a:off x="1155155" y="184131"/>
            <a:ext cx="7392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[School Name]’s Story (1)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C4D49C-C248-9E2F-ECEE-B549E949B529}"/>
              </a:ext>
            </a:extLst>
          </p:cNvPr>
          <p:cNvSpPr txBox="1"/>
          <p:nvPr/>
        </p:nvSpPr>
        <p:spPr>
          <a:xfrm>
            <a:off x="1155155" y="591288"/>
            <a:ext cx="675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[Programme Name]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0AAFDB-06B5-F102-8C92-34D353BA0F8E}"/>
              </a:ext>
            </a:extLst>
          </p:cNvPr>
          <p:cNvSpPr txBox="1"/>
          <p:nvPr/>
        </p:nvSpPr>
        <p:spPr>
          <a:xfrm>
            <a:off x="307818" y="205497"/>
            <a:ext cx="847337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logo</a:t>
            </a:r>
          </a:p>
          <a:p>
            <a:pPr algn="ctr"/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73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88</Words>
  <Application>Microsoft Office PowerPoint</Application>
  <PresentationFormat>Widescreen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Youth Sport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Gray</dc:creator>
  <cp:lastModifiedBy>Alice Lambert</cp:lastModifiedBy>
  <cp:revision>7</cp:revision>
  <dcterms:created xsi:type="dcterms:W3CDTF">2024-05-15T16:40:33Z</dcterms:created>
  <dcterms:modified xsi:type="dcterms:W3CDTF">2024-12-18T14:22:30Z</dcterms:modified>
</cp:coreProperties>
</file>