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8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sz="88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1828800">
              <a:lnSpc>
                <a:spcPct val="90000"/>
              </a:lnSpc>
              <a:defRPr sz="120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Box 7"/>
          <p:cNvSpPr txBox="1"/>
          <p:nvPr/>
        </p:nvSpPr>
        <p:spPr>
          <a:xfrm>
            <a:off x="1382075" y="5017878"/>
            <a:ext cx="21619848" cy="3680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/>
          <a:p>
            <a:pPr algn="l" defTabSz="1828800">
              <a:defRPr sz="1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Being a Leader &amp; Role Model</a:t>
            </a:r>
          </a:p>
          <a:p>
            <a:pPr algn="l" defTabSz="1828800">
              <a:defRPr sz="1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800"/>
          </a:p>
          <a:p>
            <a:pPr algn="l" defTabSz="1828800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Workshop 1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Box 7"/>
          <p:cNvSpPr txBox="1"/>
          <p:nvPr/>
        </p:nvSpPr>
        <p:spPr>
          <a:xfrm>
            <a:off x="1382076" y="2846724"/>
            <a:ext cx="21619848" cy="6790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 algn="l" defTabSz="1828800">
              <a:defRPr sz="114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“Great leaders don’t set out to be a leader…they set out to make a difference. It’s never about the role - always about the goal.”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Box 1"/>
          <p:cNvSpPr txBox="1"/>
          <p:nvPr/>
        </p:nvSpPr>
        <p:spPr>
          <a:xfrm>
            <a:off x="5921618" y="771375"/>
            <a:ext cx="12540764" cy="131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000" b="1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WORKSHOP OUTCOMES</a:t>
            </a:r>
          </a:p>
        </p:txBody>
      </p:sp>
      <p:sp>
        <p:nvSpPr>
          <p:cNvPr id="172" name="TextBox 3"/>
          <p:cNvSpPr txBox="1"/>
          <p:nvPr/>
        </p:nvSpPr>
        <p:spPr>
          <a:xfrm>
            <a:off x="621073" y="2899409"/>
            <a:ext cx="23082554" cy="6395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/>
          <a:p>
            <a:pPr algn="l" defTabSz="914400">
              <a:lnSpc>
                <a:spcPct val="150000"/>
              </a:lnSpc>
              <a:defRPr sz="4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By the end of this session you should be able to:</a:t>
            </a:r>
          </a:p>
          <a:p>
            <a:pPr algn="l" defTabSz="914400">
              <a:lnSpc>
                <a:spcPct val="150000"/>
              </a:lnSpc>
              <a:defRPr sz="4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40631" indent="-240631" algn="l" defTabSz="914400">
              <a:lnSpc>
                <a:spcPct val="150000"/>
              </a:lnSpc>
              <a:buSzPct val="100000"/>
              <a:buChar char="•"/>
              <a:defRPr sz="5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Understand why physical activity and sport is important for all girls</a:t>
            </a:r>
          </a:p>
          <a:p>
            <a:pPr marL="240631" indent="-240631" algn="l" defTabSz="914400">
              <a:lnSpc>
                <a:spcPct val="150000"/>
              </a:lnSpc>
              <a:buSzPct val="100000"/>
              <a:buChar char="•"/>
              <a:defRPr sz="5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Understand that you are role models and have the ability to influence others</a:t>
            </a:r>
          </a:p>
          <a:p>
            <a:pPr marL="240631" indent="-240631" algn="l" defTabSz="914400">
              <a:lnSpc>
                <a:spcPct val="150000"/>
              </a:lnSpc>
              <a:buSzPct val="100000"/>
              <a:buChar char="•"/>
              <a:defRPr sz="5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Identify the skills and qualities of a good leader and role model</a:t>
            </a:r>
          </a:p>
          <a:p>
            <a:pPr marL="240631" indent="-240631" algn="l" defTabSz="914400">
              <a:lnSpc>
                <a:spcPct val="150000"/>
              </a:lnSpc>
              <a:buSzPct val="100000"/>
              <a:buChar char="•"/>
              <a:defRPr sz="5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Reflect on your own skills/qualities as leaders and identify a goal to work on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Box 1"/>
          <p:cNvSpPr txBox="1"/>
          <p:nvPr/>
        </p:nvSpPr>
        <p:spPr>
          <a:xfrm>
            <a:off x="7291281" y="581800"/>
            <a:ext cx="9801438" cy="131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000" b="1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SNOWBALL FIGHT!</a:t>
            </a:r>
          </a:p>
        </p:txBody>
      </p:sp>
      <p:sp>
        <p:nvSpPr>
          <p:cNvPr id="175" name="Any coaching/leading experience you might have…"/>
          <p:cNvSpPr txBox="1"/>
          <p:nvPr/>
        </p:nvSpPr>
        <p:spPr>
          <a:xfrm>
            <a:off x="1107085" y="3726900"/>
            <a:ext cx="14334701" cy="6538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8" tIns="68578" rIns="68578" bIns="68578">
            <a:spAutoFit/>
          </a:bodyPr>
          <a:lstStyle/>
          <a:p>
            <a:pPr marL="695157" indent="-695157" algn="l" defTabSz="1371600">
              <a:lnSpc>
                <a:spcPct val="150000"/>
              </a:lnSpc>
              <a:buSzPct val="100000"/>
              <a:buAutoNum type="arabicPeriod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What you think a leader or a role model is?</a:t>
            </a:r>
          </a:p>
          <a:p>
            <a:pPr marL="695157" indent="-695157" algn="l" defTabSz="1371600">
              <a:lnSpc>
                <a:spcPct val="150000"/>
              </a:lnSpc>
              <a:buSzPct val="100000"/>
              <a:buAutoNum type="arabicPeriod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Why you think you have been selected to be a Girls Active Leader?</a:t>
            </a:r>
          </a:p>
          <a:p>
            <a:pPr marL="695157" indent="-695157" algn="l" defTabSz="1371600">
              <a:lnSpc>
                <a:spcPct val="150000"/>
              </a:lnSpc>
              <a:buSzPct val="100000"/>
              <a:buAutoNum type="arabicPeriod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Who inspires you and why? Does anybody encourage you to be more active?</a:t>
            </a:r>
          </a:p>
          <a:p>
            <a:pPr marL="695157" indent="-695157" algn="l" defTabSz="1371600">
              <a:lnSpc>
                <a:spcPct val="150000"/>
              </a:lnSpc>
              <a:buSzPct val="100000"/>
              <a:buAutoNum type="arabicPeriod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What skills make a good leader/role model?</a:t>
            </a:r>
          </a:p>
        </p:txBody>
      </p:sp>
      <p:sp>
        <p:nvSpPr>
          <p:cNvPr id="176" name="Share:"/>
          <p:cNvSpPr txBox="1"/>
          <p:nvPr/>
        </p:nvSpPr>
        <p:spPr>
          <a:xfrm>
            <a:off x="467271" y="2199139"/>
            <a:ext cx="17685215" cy="877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8" tIns="68578" rIns="68578" bIns="68578">
            <a:spAutoFit/>
          </a:bodyPr>
          <a:lstStyle>
            <a:lvl1pPr algn="l" defTabSz="1371600">
              <a:defRPr sz="5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Write down:</a:t>
            </a:r>
          </a:p>
        </p:txBody>
      </p:sp>
      <p:grpSp>
        <p:nvGrpSpPr>
          <p:cNvPr id="179" name="Primary leader smiling.jpg"/>
          <p:cNvGrpSpPr/>
          <p:nvPr/>
        </p:nvGrpSpPr>
        <p:grpSpPr>
          <a:xfrm rot="20940000">
            <a:off x="16121250" y="3165742"/>
            <a:ext cx="8045325" cy="7110250"/>
            <a:chOff x="0" y="0"/>
            <a:chExt cx="8045323" cy="7110248"/>
          </a:xfrm>
        </p:grpSpPr>
        <p:pic>
          <p:nvPicPr>
            <p:cNvPr id="178" name="Primary leader smiling.jpg" descr="Primary leader smiling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900" y="139700"/>
              <a:ext cx="7613524" cy="65514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7" name="Primary leader smiling.jpg" descr="Primary leader smiling.jp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045324" cy="711024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Box 1"/>
          <p:cNvSpPr txBox="1"/>
          <p:nvPr/>
        </p:nvSpPr>
        <p:spPr>
          <a:xfrm>
            <a:off x="541691" y="392226"/>
            <a:ext cx="21535149" cy="131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000" b="1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Recommended activity - 60 mins a day</a:t>
            </a:r>
          </a:p>
        </p:txBody>
      </p:sp>
      <p:sp>
        <p:nvSpPr>
          <p:cNvPr id="182" name="Any coaching/leading experience you might have…"/>
          <p:cNvSpPr txBox="1"/>
          <p:nvPr/>
        </p:nvSpPr>
        <p:spPr>
          <a:xfrm>
            <a:off x="633149" y="2310483"/>
            <a:ext cx="17685214" cy="8802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8" tIns="68578" rIns="68578" bIns="68578">
            <a:spAutoFit/>
          </a:bodyPr>
          <a:lstStyle/>
          <a:p>
            <a:pPr marL="695157" indent="-695157" algn="l" defTabSz="1371600">
              <a:lnSpc>
                <a:spcPct val="150000"/>
              </a:lnSpc>
              <a:buSzPct val="100000"/>
              <a:buAutoNum type="arabicPeriod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Builds confidence &amp; social skills</a:t>
            </a:r>
          </a:p>
          <a:p>
            <a:pPr marL="695157" indent="-695157" algn="l" defTabSz="1371600">
              <a:lnSpc>
                <a:spcPct val="150000"/>
              </a:lnSpc>
              <a:buSzPct val="100000"/>
              <a:buAutoNum type="arabicPeriod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Develops co-ordination</a:t>
            </a:r>
          </a:p>
          <a:p>
            <a:pPr marL="695157" indent="-695157" algn="l" defTabSz="1371600">
              <a:lnSpc>
                <a:spcPct val="150000"/>
              </a:lnSpc>
              <a:buSzPct val="100000"/>
              <a:buAutoNum type="arabicPeriod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Improves concentration &amp; learning</a:t>
            </a:r>
          </a:p>
          <a:p>
            <a:pPr marL="695157" indent="-695157" algn="l" defTabSz="1371600">
              <a:lnSpc>
                <a:spcPct val="150000"/>
              </a:lnSpc>
              <a:buSzPct val="100000"/>
              <a:buAutoNum type="arabicPeriod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Strengthens muscles &amp; bones</a:t>
            </a:r>
          </a:p>
          <a:p>
            <a:pPr marL="695157" indent="-695157" algn="l" defTabSz="1371600">
              <a:lnSpc>
                <a:spcPct val="150000"/>
              </a:lnSpc>
              <a:buSzPct val="100000"/>
              <a:buAutoNum type="arabicPeriod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Improves health &amp; fitness</a:t>
            </a:r>
          </a:p>
          <a:p>
            <a:pPr marL="695157" indent="-695157" algn="l" defTabSz="1371600">
              <a:lnSpc>
                <a:spcPct val="150000"/>
              </a:lnSpc>
              <a:buSzPct val="100000"/>
              <a:buAutoNum type="arabicPeriod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Maintains healthy weight</a:t>
            </a:r>
          </a:p>
          <a:p>
            <a:pPr marL="695157" indent="-695157" algn="l" defTabSz="1371600">
              <a:lnSpc>
                <a:spcPct val="150000"/>
              </a:lnSpc>
              <a:buSzPct val="100000"/>
              <a:buAutoNum type="arabicPeriod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Improves sleep</a:t>
            </a:r>
          </a:p>
          <a:p>
            <a:pPr marL="695157" indent="-695157" algn="l" defTabSz="1371600">
              <a:lnSpc>
                <a:spcPct val="150000"/>
              </a:lnSpc>
              <a:buSzPct val="100000"/>
              <a:buAutoNum type="arabicPeriod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Makes you feel good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Box 1"/>
          <p:cNvSpPr txBox="1"/>
          <p:nvPr/>
        </p:nvSpPr>
        <p:spPr>
          <a:xfrm>
            <a:off x="1394776" y="1269008"/>
            <a:ext cx="21535148" cy="1318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000" b="1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What is a Leader/Role Model?</a:t>
            </a:r>
          </a:p>
        </p:txBody>
      </p:sp>
      <p:sp>
        <p:nvSpPr>
          <p:cNvPr id="185" name="TextBox 7"/>
          <p:cNvSpPr txBox="1"/>
          <p:nvPr/>
        </p:nvSpPr>
        <p:spPr>
          <a:xfrm>
            <a:off x="1388426" y="3011422"/>
            <a:ext cx="21547848" cy="2862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62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 leader is someone who inspires others and a role model is someone people aspire to be like. A good leader can also be a role model.</a:t>
            </a:r>
          </a:p>
        </p:txBody>
      </p:sp>
      <p:grpSp>
        <p:nvGrpSpPr>
          <p:cNvPr id="188" name="Leaders back shot.jpg"/>
          <p:cNvGrpSpPr/>
          <p:nvPr/>
        </p:nvGrpSpPr>
        <p:grpSpPr>
          <a:xfrm>
            <a:off x="7709536" y="6501214"/>
            <a:ext cx="8905629" cy="4840729"/>
            <a:chOff x="0" y="0"/>
            <a:chExt cx="8905627" cy="4840727"/>
          </a:xfrm>
        </p:grpSpPr>
        <p:pic>
          <p:nvPicPr>
            <p:cNvPr id="187" name="Leaders back shot.jpg" descr="Leaders back shot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15900" y="139700"/>
              <a:ext cx="8473828" cy="42819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6" name="Leaders back shot.jpg" descr="Leaders back shot.jp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8905628" cy="484072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Box 1"/>
          <p:cNvSpPr txBox="1"/>
          <p:nvPr/>
        </p:nvSpPr>
        <p:spPr>
          <a:xfrm>
            <a:off x="1350797" y="866162"/>
            <a:ext cx="21682405" cy="119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7200" b="1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What skills make a good leader/role model?</a:t>
            </a:r>
          </a:p>
        </p:txBody>
      </p:sp>
      <p:pic>
        <p:nvPicPr>
          <p:cNvPr id="191" name="Unknown.png" descr="Unknown.png"/>
          <p:cNvPicPr>
            <a:picLocks noChangeAspect="1"/>
          </p:cNvPicPr>
          <p:nvPr/>
        </p:nvPicPr>
        <p:blipFill>
          <a:blip r:embed="rId3"/>
          <a:srcRect b="3468"/>
          <a:stretch>
            <a:fillRect/>
          </a:stretch>
        </p:blipFill>
        <p:spPr>
          <a:xfrm>
            <a:off x="9192021" y="2855118"/>
            <a:ext cx="6000140" cy="8005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Box 1"/>
          <p:cNvSpPr txBox="1"/>
          <p:nvPr/>
        </p:nvSpPr>
        <p:spPr>
          <a:xfrm>
            <a:off x="1134111" y="960949"/>
            <a:ext cx="21535148" cy="131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000" b="1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Activity: Keepy Uppy Challenge!</a:t>
            </a:r>
          </a:p>
        </p:txBody>
      </p:sp>
      <p:sp>
        <p:nvSpPr>
          <p:cNvPr id="194" name="TextBox 7"/>
          <p:cNvSpPr txBox="1"/>
          <p:nvPr/>
        </p:nvSpPr>
        <p:spPr>
          <a:xfrm>
            <a:off x="985580" y="2958995"/>
            <a:ext cx="14093074" cy="8563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lnSpc>
                <a:spcPct val="80000"/>
              </a:lnSpc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Type: </a:t>
            </a:r>
            <a:r>
              <a:t>Individual</a:t>
            </a:r>
          </a:p>
          <a:p>
            <a:pPr algn="l" defTabSz="1828800">
              <a:lnSpc>
                <a:spcPct val="80000"/>
              </a:lnSpc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828800">
              <a:lnSpc>
                <a:spcPct val="80000"/>
              </a:lnSpc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Time: </a:t>
            </a:r>
            <a:r>
              <a:t>30 seconds </a:t>
            </a:r>
          </a:p>
          <a:p>
            <a:pPr algn="l" defTabSz="1828800">
              <a:lnSpc>
                <a:spcPct val="80000"/>
              </a:lnSpc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828800">
              <a:lnSpc>
                <a:spcPct val="80000"/>
              </a:lnSpc>
              <a:defRPr sz="5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Task:</a:t>
            </a:r>
          </a:p>
          <a:p>
            <a:pPr marL="721894" indent="-721894" algn="l" defTabSz="1828800">
              <a:lnSpc>
                <a:spcPct val="80000"/>
              </a:lnSpc>
              <a:buSzPct val="100000"/>
              <a:buChar char="•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721894" indent="-721894" algn="l" defTabSz="1828800">
              <a:lnSpc>
                <a:spcPct val="80000"/>
              </a:lnSpc>
              <a:buSzPct val="100000"/>
              <a:buChar char="•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Pick up your scrunched up piece of paper</a:t>
            </a:r>
          </a:p>
          <a:p>
            <a:pPr marL="721894" indent="-721894" algn="l" defTabSz="1828800">
              <a:lnSpc>
                <a:spcPct val="80000"/>
              </a:lnSpc>
              <a:buSzPct val="100000"/>
              <a:buChar char="•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How many touches in 30 seconds can you make to keep the object in the air?</a:t>
            </a:r>
          </a:p>
          <a:p>
            <a:pPr marL="721894" indent="-721894" algn="l" defTabSz="1828800">
              <a:lnSpc>
                <a:spcPct val="80000"/>
              </a:lnSpc>
              <a:buSzPct val="100000"/>
              <a:buChar char="•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Sitting or standing - your choice</a:t>
            </a:r>
          </a:p>
          <a:p>
            <a:pPr marL="721894" indent="-721894" algn="l" defTabSz="1828800">
              <a:lnSpc>
                <a:spcPct val="80000"/>
              </a:lnSpc>
              <a:buSzPct val="100000"/>
              <a:buChar char="•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Check for hazards</a:t>
            </a:r>
            <a:endParaRPr sz="4800"/>
          </a:p>
          <a:p>
            <a:pPr algn="l" defTabSz="1828800">
              <a:defRPr sz="5600">
                <a:solidFill>
                  <a:srgbClr val="434D5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800"/>
          </a:p>
        </p:txBody>
      </p:sp>
      <p:pic>
        <p:nvPicPr>
          <p:cNvPr id="195" name="scrunched up paper ball.jpg" descr="scrunched up paper b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8467" y="2462295"/>
            <a:ext cx="7061201" cy="762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Box 1"/>
          <p:cNvSpPr txBox="1"/>
          <p:nvPr/>
        </p:nvSpPr>
        <p:spPr>
          <a:xfrm>
            <a:off x="1134111" y="960949"/>
            <a:ext cx="21535148" cy="131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000" b="1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Activity: Keepy Uppy Challenge!</a:t>
            </a:r>
          </a:p>
        </p:txBody>
      </p:sp>
      <p:sp>
        <p:nvSpPr>
          <p:cNvPr id="198" name="TextBox 7"/>
          <p:cNvSpPr txBox="1"/>
          <p:nvPr/>
        </p:nvSpPr>
        <p:spPr>
          <a:xfrm>
            <a:off x="985580" y="2958995"/>
            <a:ext cx="13728376" cy="9740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lnSpc>
                <a:spcPct val="80000"/>
              </a:lnSpc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Type: </a:t>
            </a:r>
            <a:r>
              <a:t>Group work</a:t>
            </a:r>
          </a:p>
          <a:p>
            <a:pPr algn="l" defTabSz="1828800">
              <a:lnSpc>
                <a:spcPct val="80000"/>
              </a:lnSpc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828800">
              <a:lnSpc>
                <a:spcPct val="80000"/>
              </a:lnSpc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Time: </a:t>
            </a:r>
            <a:r>
              <a:t>5 minutes </a:t>
            </a:r>
          </a:p>
          <a:p>
            <a:pPr algn="l" defTabSz="1828800">
              <a:lnSpc>
                <a:spcPct val="80000"/>
              </a:lnSpc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828800">
              <a:lnSpc>
                <a:spcPct val="80000"/>
              </a:lnSpc>
              <a:defRPr sz="5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Task:</a:t>
            </a:r>
          </a:p>
          <a:p>
            <a:pPr marL="721894" indent="-721894" algn="l" defTabSz="1828800">
              <a:lnSpc>
                <a:spcPct val="80000"/>
              </a:lnSpc>
              <a:buSzPct val="100000"/>
              <a:buChar char="•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721894" indent="-721894" algn="l" defTabSz="1828800">
              <a:lnSpc>
                <a:spcPct val="80000"/>
              </a:lnSpc>
              <a:buSzPct val="100000"/>
              <a:buChar char="•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Set yourself a combined team target score</a:t>
            </a:r>
          </a:p>
          <a:p>
            <a:pPr marL="721894" indent="-721894" algn="l" defTabSz="1828800">
              <a:lnSpc>
                <a:spcPct val="80000"/>
              </a:lnSpc>
              <a:buSzPct val="100000"/>
              <a:buChar char="•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How many touches can you make as a team in 30 seconds?</a:t>
            </a:r>
          </a:p>
          <a:p>
            <a:pPr marL="721894" indent="-721894" algn="l" defTabSz="1828800">
              <a:lnSpc>
                <a:spcPct val="80000"/>
              </a:lnSpc>
              <a:buSzPct val="100000"/>
              <a:buChar char="•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Nominate a leader and repeat activity</a:t>
            </a:r>
          </a:p>
          <a:p>
            <a:pPr marL="721894" indent="-721894" algn="l" defTabSz="1828800">
              <a:lnSpc>
                <a:spcPct val="80000"/>
              </a:lnSpc>
              <a:buSzPct val="100000"/>
              <a:buChar char="•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What effect did having a leader have on the team?</a:t>
            </a:r>
          </a:p>
          <a:p>
            <a:pPr marL="721894" indent="-721894" algn="l" defTabSz="1828800">
              <a:lnSpc>
                <a:spcPct val="80000"/>
              </a:lnSpc>
              <a:buSzPct val="100000"/>
              <a:buChar char="•"/>
              <a:defRPr sz="5200">
                <a:solidFill>
                  <a:srgbClr val="434D5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800"/>
          </a:p>
          <a:p>
            <a:pPr algn="l" defTabSz="1828800">
              <a:defRPr sz="5600">
                <a:solidFill>
                  <a:srgbClr val="434D5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800"/>
          </a:p>
        </p:txBody>
      </p:sp>
      <p:pic>
        <p:nvPicPr>
          <p:cNvPr id="199" name="scrunched up paper ball.jpg" descr="scrunched up paper b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8467" y="2462295"/>
            <a:ext cx="7061201" cy="762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Box 7"/>
          <p:cNvSpPr txBox="1"/>
          <p:nvPr/>
        </p:nvSpPr>
        <p:spPr>
          <a:xfrm>
            <a:off x="927446" y="572319"/>
            <a:ext cx="21619848" cy="501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/>
          <a:p>
            <a:pPr algn="l" defTabSz="1828800">
              <a:defRPr sz="8000" b="1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To be the best leader I can be…</a:t>
            </a:r>
            <a:endParaRPr sz="4800"/>
          </a:p>
          <a:p>
            <a:pPr algn="l" defTabSz="1828800">
              <a:defRPr sz="8000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800"/>
          </a:p>
          <a:p>
            <a:pPr algn="l" defTabSz="1828800">
              <a:defRPr sz="8000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800"/>
          </a:p>
          <a:p>
            <a:pPr marL="802105" indent="-802105" algn="l" defTabSz="1828800">
              <a:buSzPct val="100000"/>
              <a:buChar char="•"/>
              <a:defRPr sz="5200" b="1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 am going to…</a:t>
            </a:r>
          </a:p>
          <a:p>
            <a:pPr marL="802105" indent="-802105" algn="l" defTabSz="1828800">
              <a:buSzPct val="100000"/>
              <a:buChar char="•"/>
              <a:defRPr sz="5200" b="1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802105" indent="-802105" algn="l" defTabSz="1828800">
              <a:buSzPct val="100000"/>
              <a:buChar char="•"/>
              <a:defRPr sz="5200" b="1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 want to improve…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</Words>
  <Application>Microsoft Office PowerPoint</Application>
  <PresentationFormat>Custom</PresentationFormat>
  <Paragraphs>57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Taylor</dc:creator>
  <cp:lastModifiedBy>Wendy Taylor</cp:lastModifiedBy>
  <cp:revision>1</cp:revision>
  <dcterms:modified xsi:type="dcterms:W3CDTF">2021-01-18T17:51:14Z</dcterms:modified>
</cp:coreProperties>
</file>