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4" r:id="rId5"/>
    <p:sldId id="265" r:id="rId6"/>
    <p:sldId id="266" r:id="rId7"/>
    <p:sldId id="262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tte WHALLEY" initials="AW" lastIdx="4" clrIdx="0">
    <p:extLst>
      <p:ext uri="{19B8F6BF-5375-455C-9EA6-DF929625EA0E}">
        <p15:presenceInfo xmlns:p15="http://schemas.microsoft.com/office/powerpoint/2012/main" userId="S-1-5-21-2554127390-2720852439-1129525235-1785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6"/>
    <p:restoredTop sz="94695"/>
  </p:normalViewPr>
  <p:slideViewPr>
    <p:cSldViewPr snapToGrid="0" snapToObjects="1">
      <p:cViewPr varScale="1">
        <p:scale>
          <a:sx n="81" d="100"/>
          <a:sy n="81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CEAC-1B37-4AE6-8315-303A35E7945E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520F-742B-4D95-953C-62A57989C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2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vimeo.com%2F540720947%2F24b5552e6f&amp;data=04%7C01%7Cemma.mackenzie-hogg%40youthsporttrust.org%7Ce47ff290172548d85fa408d90bb8eb90%7C1edf6d8569a74432ab4c4f127bbfeedd%7C0%7C0%7C637553711139981225%7CUnknown%7CTWFpbGZsb3d8eyJWIjoiMC4wLjAwMDAiLCJQIjoiV2luMzIiLCJBTiI6Ik1haWwiLCJXVCI6Mn0%3D%7C1000&amp;sdata=zV%2Bp8hdcbmJVrr9xx3L2MZ1pVbLW7VejDnhNZIoFMQw%3D&amp;reserved=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7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video title to play video 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https://vimeo.com/540720947/24b5552e6f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3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9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4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1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3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7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1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0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5D92-9B27-4D44-8470-87E6ECF8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E93EB-6E86-2E4E-8422-4B640E4CE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17719-D551-A741-8E5B-BE88E66A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FCB4-D4E3-D94C-9BDA-6A564722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F38A-E149-4E47-AF9B-D7514001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9B06-1D5F-E04F-9204-56BFBD8D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2559-F063-4D43-9B87-6DEE001A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30B9C-0451-F046-A356-3CF13225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5509-7E1C-3F44-9643-A39A9CB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585FB-857D-9540-BA8D-6ED29D5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3041D-7D8F-6C4C-8198-460FBD668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85F59-8B8F-C84D-A345-0932CA08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8E48-DF8B-144A-B010-67160430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3C1C-F7C2-5A45-8B14-4E4436FE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7B1B-B7DB-BF41-99DC-C151ACD1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8D05-8EBF-204A-AB63-5D5F0627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F9F8-4EC5-E343-9F05-9ECBFF99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CFE7-CBB1-854B-9570-FCF0BB95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ED98-6AA2-A248-89CA-56FC4904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998B-A3F5-6E4F-912E-3CC8547D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2A7D-E008-554D-BCC9-598052FB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B7377-C8C2-F444-8C81-DB704519E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088F4-3508-1843-B09A-DFC7CE8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53C7-058D-F248-BB4A-5E1EDACD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3D08-1C17-2544-8D66-997C774A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F15F-E48E-B54B-BABF-A3705416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330-3BE2-AF43-A92F-AAD4A69F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8EB0E-715B-5744-86C6-F5941C32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9ACBB-C181-F74F-B4AA-3E1C8556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B0C0-BF70-9C40-9627-239B40B7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7E81E-8C5D-D54C-93F0-0FECF2A0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1042-D133-BB45-8C59-1798CBE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775FE-CFB7-1F48-BB4D-8196B4AE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3C498-DC87-1645-A337-5AAC32B7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A073E-B1F2-6047-8CFC-183F84BC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FB6A7-4477-CB45-A3FC-F0222A4C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050A0-403F-714F-BB67-5B8E02F4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A4F58-CAE1-4444-BC06-B5A05728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439E4-D71B-0946-AB8E-DC382CA2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9D0F-182E-5343-A7CE-514BED72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322C-E79B-5D42-ADE2-70A235A2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59022-172E-2B40-9321-9E4D038A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FE062-9CAC-3C4A-B53D-6F49FA3B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842EC-1FE7-BD4C-A48E-22979678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E3D8-7629-8F40-B727-B404A26D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F376D-8A90-6D42-9110-821969E8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A6A1-E4D2-544F-9FF5-31DE64BA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1840-FBB3-BB4F-86C0-F3FD6AC3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8809E-3AA4-064C-AE34-5AC607D2E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E343E-2A22-9547-B9C0-FC78D401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44D3A-7BBD-1D44-BA01-4EC5804C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61CC8-C220-F349-AFD1-CB50D7B8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3C4E-1C7D-724E-B72C-A293D79D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C3F47-0965-A24C-80D8-0DB15523A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788A1-AB40-8F42-96CD-EE7E54151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CD9A5-07EB-6947-B328-82E077F6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EF5E-98F8-2740-A2FA-C47E9386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299D-1F2E-DE42-A0F3-F03EAE2F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1A1A3-EC20-7B45-B8A4-1F72C8F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E09DF-DC5D-D34C-BF73-129BE89F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1F7C0-1DA9-EF4C-9E22-C4557D74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AFE6-3570-6A4A-BF5E-0ADDDBE7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BDB97-F7D5-C447-96FD-4297389A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369338411,&quot;Placement&quot;:&quot;Footer&quot;,&quot;Top&quot;:519.343,&quot;Left&quot;:888.1581,&quot;SlideWidth&quot;:960,&quot;SlideHeight&quot;:540}"/>
          <p:cNvSpPr txBox="1"/>
          <p:nvPr userDrawn="1"/>
        </p:nvSpPr>
        <p:spPr>
          <a:xfrm>
            <a:off x="11279608" y="6595656"/>
            <a:ext cx="91239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|INTERNAL|</a:t>
            </a:r>
          </a:p>
        </p:txBody>
      </p:sp>
    </p:spTree>
    <p:extLst>
      <p:ext uri="{BB962C8B-B14F-4D97-AF65-F5344CB8AC3E}">
        <p14:creationId xmlns:p14="http://schemas.microsoft.com/office/powerpoint/2010/main" val="29995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540720947/24b5552e6f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A7DF03-57EE-4609-A2C1-8B29B27D7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56A3-FFDC-473C-8C1C-B4588EA15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382"/>
            <a:ext cx="81288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E30713"/>
                </a:solidFill>
                <a:latin typeface="Univers Next for HSBC Light" panose="020B0403030202020203" pitchFamily="34" charset="0"/>
              </a:rPr>
              <a:t>Week 2: </a:t>
            </a:r>
            <a:r>
              <a:rPr lang="en-GB" sz="2000" b="1" dirty="0">
                <a:latin typeface="Univers Next for HSBC Light" panose="020B0403030202020203" pitchFamily="34" charset="0"/>
              </a:rPr>
              <a:t>To be able to make spending decisions through effective decision making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6D55E1-FE6C-4398-9554-DD74A9BA6D5B}"/>
              </a:ext>
            </a:extLst>
          </p:cNvPr>
          <p:cNvSpPr/>
          <p:nvPr/>
        </p:nvSpPr>
        <p:spPr>
          <a:xfrm>
            <a:off x="838201" y="2527156"/>
            <a:ext cx="75117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dirty="0">
                <a:latin typeface="Univers Next for HSBC Light" panose="020B0403030202020203" pitchFamily="34" charset="0"/>
              </a:rPr>
              <a:t>Be able to explain the difference between something I need and something I might want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dirty="0">
                <a:latin typeface="Univers Next for HSBC Light" panose="020B0403030202020203" pitchFamily="34" charset="0"/>
              </a:rPr>
              <a:t>Understand I can’t always have what I want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dirty="0">
                <a:latin typeface="Univers Next for HSBC Light" panose="020B0403030202020203" pitchFamily="34" charset="0"/>
              </a:rPr>
              <a:t>Recognise that people may make different choices about how to save and spend money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dirty="0">
                <a:latin typeface="Univers Next for HSBC Light" panose="020B0403030202020203" pitchFamily="34" charset="0"/>
              </a:rPr>
              <a:t>Learn to make choices about spending based on personal and team priorities</a:t>
            </a:r>
          </a:p>
        </p:txBody>
      </p:sp>
    </p:spTree>
    <p:extLst>
      <p:ext uri="{BB962C8B-B14F-4D97-AF65-F5344CB8AC3E}">
        <p14:creationId xmlns:p14="http://schemas.microsoft.com/office/powerpoint/2010/main" val="351120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EAB37745-5F1B-4961-B2F0-13D337FDF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866" y="1767006"/>
            <a:ext cx="672336" cy="67247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BFAF6E-40CE-451E-A3DF-7F224DE01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925015-571D-46DD-A858-A66E8ECD5265}"/>
              </a:ext>
            </a:extLst>
          </p:cNvPr>
          <p:cNvSpPr/>
          <p:nvPr/>
        </p:nvSpPr>
        <p:spPr>
          <a:xfrm>
            <a:off x="1520073" y="1767006"/>
            <a:ext cx="75295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Univers Next for HSBC Light" panose="020B0403030202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video – Needs and wants</a:t>
            </a:r>
            <a:endParaRPr lang="en-GB" sz="2400" b="1" dirty="0">
              <a:solidFill>
                <a:srgbClr val="FF0000"/>
              </a:solidFill>
              <a:latin typeface="Univers Next for HSBC Light" panose="020B0403030202020203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Watch the video and then, working as a team, answer activity 1 questions in tracker.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Describe what a need is</a:t>
            </a:r>
          </a:p>
          <a:p>
            <a:pPr marL="342900" indent="-342900"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Describe what a want is</a:t>
            </a:r>
          </a:p>
          <a:p>
            <a:pPr marL="342900" indent="-342900"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can you do if you really want something but can’t have it straight away?</a:t>
            </a:r>
            <a:r>
              <a:rPr lang="en-GB" sz="2000" dirty="0">
                <a:latin typeface="Univers Next for HSBC Light" panose="020B0403030202020203" pitchFamily="34" charset="0"/>
              </a:rPr>
              <a:t> </a:t>
            </a:r>
            <a:br>
              <a:rPr lang="en-GB" dirty="0">
                <a:latin typeface="Univers Next for HSBC Light" panose="020B0403030202020203" pitchFamily="34" charset="0"/>
              </a:rPr>
            </a:br>
            <a:endParaRPr lang="en-GB" dirty="0">
              <a:latin typeface="Univers Next for HSBC Light" panose="020B0403030202020203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71779BF-1A7C-4069-835E-B13D45E5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37" y="1700787"/>
            <a:ext cx="672336" cy="6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244CB9-E133-4867-8E33-8A9CFF9D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BA9B2C-2425-4993-B5BB-270B59975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30" y="2248964"/>
            <a:ext cx="4905375" cy="3676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B89EC-2F16-48B3-BD53-3E882DACF1B1}"/>
              </a:ext>
            </a:extLst>
          </p:cNvPr>
          <p:cNvSpPr txBox="1"/>
          <p:nvPr/>
        </p:nvSpPr>
        <p:spPr>
          <a:xfrm>
            <a:off x="1137541" y="1787299"/>
            <a:ext cx="358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Need or Want?</a:t>
            </a:r>
          </a:p>
        </p:txBody>
      </p:sp>
    </p:spTree>
    <p:extLst>
      <p:ext uri="{BB962C8B-B14F-4D97-AF65-F5344CB8AC3E}">
        <p14:creationId xmlns:p14="http://schemas.microsoft.com/office/powerpoint/2010/main" val="257108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13E5-1925-4C96-9F60-ED008660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79" y="14391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Need or Want?</a:t>
            </a:r>
          </a:p>
          <a:p>
            <a:r>
              <a:rPr lang="en-GB" dirty="0"/>
              <a:t>Images of rugby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44CB9-E133-4867-8E33-8A9CFF9D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B89EC-2F16-48B3-BD53-3E882DACF1B1}"/>
              </a:ext>
            </a:extLst>
          </p:cNvPr>
          <p:cNvSpPr txBox="1"/>
          <p:nvPr/>
        </p:nvSpPr>
        <p:spPr>
          <a:xfrm>
            <a:off x="801278" y="1574276"/>
            <a:ext cx="358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Need or Want?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CFC39-3CF8-4EAC-9BE0-6D742C258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435" y="2035941"/>
            <a:ext cx="4160461" cy="42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9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13E5-1925-4C96-9F60-ED008660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79" y="14391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Need or Want?</a:t>
            </a:r>
          </a:p>
          <a:p>
            <a:r>
              <a:rPr lang="en-GB" dirty="0"/>
              <a:t>Images of rugby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44CB9-E133-4867-8E33-8A9CFF9D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B89EC-2F16-48B3-BD53-3E882DACF1B1}"/>
              </a:ext>
            </a:extLst>
          </p:cNvPr>
          <p:cNvSpPr txBox="1"/>
          <p:nvPr/>
        </p:nvSpPr>
        <p:spPr>
          <a:xfrm>
            <a:off x="801278" y="1574276"/>
            <a:ext cx="358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Need or Want?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74A94-747C-4D4D-95DA-1F4E34A5A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364" y="1948656"/>
            <a:ext cx="4370716" cy="39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9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13E5-1925-4C96-9F60-ED008660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79" y="14391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Need or Want?</a:t>
            </a:r>
          </a:p>
          <a:p>
            <a:r>
              <a:rPr lang="en-GB" dirty="0"/>
              <a:t>Images of rugby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44CB9-E133-4867-8E33-8A9CFF9D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B89EC-2F16-48B3-BD53-3E882DACF1B1}"/>
              </a:ext>
            </a:extLst>
          </p:cNvPr>
          <p:cNvSpPr txBox="1"/>
          <p:nvPr/>
        </p:nvSpPr>
        <p:spPr>
          <a:xfrm>
            <a:off x="801278" y="1574276"/>
            <a:ext cx="358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Need or Want?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F7B43-EB5C-4E03-92FF-D49474F83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128" y="2171091"/>
            <a:ext cx="4086872" cy="40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D39500-1CFD-441E-B5CD-80535771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34A58-1CF7-4C5B-BA72-E0630707C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59" y="15522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Univers Next for HSBC Light" panose="020B0403030202020203" pitchFamily="34" charset="0"/>
              </a:rPr>
              <a:t>What will you pack?</a:t>
            </a:r>
          </a:p>
          <a:p>
            <a:pPr marL="0" indent="0">
              <a:buNone/>
            </a:pPr>
            <a:endParaRPr lang="en-GB" b="1" dirty="0">
              <a:latin typeface="Univers Next for HSBC Light" panose="020B0403030202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720FA-F44B-4521-B150-B86B0DE4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161" y="3597080"/>
            <a:ext cx="1956651" cy="2725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87EAA-7500-425F-8333-615CE4346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062" y="4079114"/>
            <a:ext cx="2925708" cy="2662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F29D1B-70C5-45B7-9959-C306BECA0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14" y="2271693"/>
            <a:ext cx="2480919" cy="2650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AF5E4-A8CB-4D16-A5DA-BFC6A712D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746" y="2219825"/>
            <a:ext cx="3235098" cy="18592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124628" y="180851"/>
            <a:ext cx="3105150" cy="4324350"/>
            <a:chOff x="8124628" y="180851"/>
            <a:chExt cx="3105150" cy="43243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0D08B62-B9C3-42E9-8438-BB58B5330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24628" y="180851"/>
              <a:ext cx="3105150" cy="43243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420726" y="180851"/>
              <a:ext cx="559469" cy="510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85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D39500-1CFD-441E-B5CD-80535771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34A58-1CF7-4C5B-BA72-E0630707C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18" y="14108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Univers Next for HSBC Light" panose="020B0403030202020203" pitchFamily="34" charset="0"/>
              </a:rPr>
              <a:t>Working towards a want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87D9C3-CF76-45B5-BC4E-B4B4FC26A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18" y="2082145"/>
            <a:ext cx="4947108" cy="45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5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D39500-1CFD-441E-B5CD-80535771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34A58-1CF7-4C5B-BA72-E0630707C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18" y="1410846"/>
            <a:ext cx="70336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Univers Next for HSBC Light" panose="020B0403030202020203" pitchFamily="34" charset="0"/>
              </a:rPr>
              <a:t>Recap:</a:t>
            </a:r>
          </a:p>
          <a:p>
            <a:pPr marL="0" indent="0">
              <a:buNone/>
            </a:pPr>
            <a:r>
              <a:rPr lang="en-GB" sz="2000" b="1" dirty="0">
                <a:latin typeface="Univers Next for HSBC Light" panose="020B0403030202020203" pitchFamily="34" charset="0"/>
              </a:rPr>
              <a:t>To be able to make simple spending decisions through effective decision making</a:t>
            </a:r>
            <a:endParaRPr lang="en-GB" sz="2400" b="1" dirty="0">
              <a:latin typeface="Univers Next for HSBC Light" panose="020B0403030202020203" pitchFamily="34" charset="0"/>
            </a:endParaRPr>
          </a:p>
          <a:p>
            <a:pPr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Explain the difference between something I need and something I might want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Understand I can’t always have what I want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Recognise that people may make different choices about how to save and spend money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−"/>
            </a:pPr>
            <a:r>
              <a:rPr lang="en-GB" sz="1800" dirty="0">
                <a:latin typeface="Univers Next for HSBC Light" panose="020B0403030202020203" pitchFamily="34" charset="0"/>
              </a:rPr>
              <a:t>Begin to make choices about spending based on personal and team priorities</a:t>
            </a:r>
          </a:p>
          <a:p>
            <a:pPr marL="0" indent="0">
              <a:buNone/>
            </a:pPr>
            <a:endParaRPr lang="en-GB" sz="2400" b="1" dirty="0">
              <a:latin typeface="Univers Next for HSBC Light" panose="020B0403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247</Words>
  <Application>Microsoft Office PowerPoint</Application>
  <PresentationFormat>Widescreen</PresentationFormat>
  <Paragraphs>38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Univers Next for HSBC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Emma Mackenzie-Hogg</cp:lastModifiedBy>
  <cp:revision>32</cp:revision>
  <dcterms:created xsi:type="dcterms:W3CDTF">2021-04-16T10:19:33Z</dcterms:created>
  <dcterms:modified xsi:type="dcterms:W3CDTF">2021-05-04T15:39:54Z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8e637f-7bb7-4040-a22f-4e3924ef3558_Enabled">
    <vt:lpwstr>true</vt:lpwstr>
  </property>
  <property fmtid="{D5CDD505-2E9C-101B-9397-08002B2CF9AE}" pid="3" name="MSIP_Label_0a8e637f-7bb7-4040-a22f-4e3924ef3558_SetDate">
    <vt:lpwstr>2021-04-27T11:30:09Z</vt:lpwstr>
  </property>
  <property fmtid="{D5CDD505-2E9C-101B-9397-08002B2CF9AE}" pid="4" name="MSIP_Label_0a8e637f-7bb7-4040-a22f-4e3924ef3558_Method">
    <vt:lpwstr>Privileged</vt:lpwstr>
  </property>
  <property fmtid="{D5CDD505-2E9C-101B-9397-08002B2CF9AE}" pid="5" name="MSIP_Label_0a8e637f-7bb7-4040-a22f-4e3924ef3558_Name">
    <vt:lpwstr>CLAINTERN</vt:lpwstr>
  </property>
  <property fmtid="{D5CDD505-2E9C-101B-9397-08002B2CF9AE}" pid="6" name="MSIP_Label_0a8e637f-7bb7-4040-a22f-4e3924ef3558_SiteId">
    <vt:lpwstr>e0fd434d-ba64-497b-90d2-859c472e1a92</vt:lpwstr>
  </property>
  <property fmtid="{D5CDD505-2E9C-101B-9397-08002B2CF9AE}" pid="7" name="MSIP_Label_0a8e637f-7bb7-4040-a22f-4e3924ef3558_ActionId">
    <vt:lpwstr>ba5c5587-aa52-48a1-935d-120fb90977ee</vt:lpwstr>
  </property>
  <property fmtid="{D5CDD505-2E9C-101B-9397-08002B2CF9AE}" pid="8" name="MSIP_Label_0a8e637f-7bb7-4040-a22f-4e3924ef3558_ContentBits">
    <vt:lpwstr>2</vt:lpwstr>
  </property>
  <property fmtid="{D5CDD505-2E9C-101B-9397-08002B2CF9AE}" pid="9" name="Classification">
    <vt:lpwstr>INTERNAL</vt:lpwstr>
  </property>
</Properties>
</file>